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5143500" cx="9144000"/>
  <p:notesSz cx="6858000" cy="9144000"/>
  <p:embeddedFontLst>
    <p:embeddedFont>
      <p:font typeface="Poppins"/>
      <p:regular r:id="rId16"/>
      <p:bold r:id="rId17"/>
      <p:italic r:id="rId18"/>
      <p:boldItalic r:id="rId19"/>
    </p:embeddedFont>
    <p:embeddedFont>
      <p:font typeface="Lato"/>
      <p:regular r:id="rId20"/>
      <p:bold r:id="rId21"/>
      <p:italic r:id="rId22"/>
      <p:boldItalic r:id="rId23"/>
    </p:embeddedFont>
    <p:embeddedFont>
      <p:font typeface="Plus Jakarta Sans"/>
      <p:regular r:id="rId24"/>
      <p:bold r:id="rId25"/>
      <p:italic r:id="rId26"/>
      <p:boldItalic r:id="rId27"/>
    </p:embeddedFont>
    <p:embeddedFont>
      <p:font typeface="Poppins Light"/>
      <p:regular r:id="rId28"/>
      <p:bold r:id="rId29"/>
      <p:italic r:id="rId30"/>
      <p:boldItalic r:id="rId31"/>
    </p:embeddedFont>
    <p:embeddedFont>
      <p:font typeface="Poppins Medium"/>
      <p:regular r:id="rId32"/>
      <p:bold r:id="rId33"/>
      <p:italic r:id="rId34"/>
      <p:boldItalic r:id="rId35"/>
    </p:embeddedFont>
    <p:embeddedFont>
      <p:font typeface="Quattrocento Sans"/>
      <p:regular r:id="rId36"/>
      <p:bold r:id="rId37"/>
      <p:italic r:id="rId38"/>
      <p:boldItalic r:id="rId39"/>
    </p:embeddedFont>
    <p:embeddedFont>
      <p:font typeface="Poppins SemiBold"/>
      <p:regular r:id="rId40"/>
      <p:bold r:id="rId41"/>
      <p:italic r:id="rId42"/>
      <p:boldItalic r:id="rId43"/>
    </p:embeddedFont>
    <p:embeddedFont>
      <p:font typeface="Sora"/>
      <p:regular r:id="rId44"/>
      <p:bold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oppinsSemiBold-regular.fntdata"/><Relationship Id="rId20" Type="http://schemas.openxmlformats.org/officeDocument/2006/relationships/font" Target="fonts/Lato-regular.fntdata"/><Relationship Id="rId42" Type="http://schemas.openxmlformats.org/officeDocument/2006/relationships/font" Target="fonts/PoppinsSemiBold-italic.fntdata"/><Relationship Id="rId41" Type="http://schemas.openxmlformats.org/officeDocument/2006/relationships/font" Target="fonts/PoppinsSemiBold-bold.fntdata"/><Relationship Id="rId22" Type="http://schemas.openxmlformats.org/officeDocument/2006/relationships/font" Target="fonts/Lato-italic.fntdata"/><Relationship Id="rId44" Type="http://schemas.openxmlformats.org/officeDocument/2006/relationships/font" Target="fonts/Sora-regular.fntdata"/><Relationship Id="rId21" Type="http://schemas.openxmlformats.org/officeDocument/2006/relationships/font" Target="fonts/Lato-bold.fntdata"/><Relationship Id="rId43" Type="http://schemas.openxmlformats.org/officeDocument/2006/relationships/font" Target="fonts/PoppinsSemiBold-boldItalic.fntdata"/><Relationship Id="rId24" Type="http://schemas.openxmlformats.org/officeDocument/2006/relationships/font" Target="fonts/PlusJakartaSans-regular.fntdata"/><Relationship Id="rId23" Type="http://schemas.openxmlformats.org/officeDocument/2006/relationships/font" Target="fonts/Lato-boldItalic.fntdata"/><Relationship Id="rId45" Type="http://schemas.openxmlformats.org/officeDocument/2006/relationships/font" Target="fonts/Sora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PlusJakartaSans-italic.fntdata"/><Relationship Id="rId25" Type="http://schemas.openxmlformats.org/officeDocument/2006/relationships/font" Target="fonts/PlusJakartaSans-bold.fntdata"/><Relationship Id="rId28" Type="http://schemas.openxmlformats.org/officeDocument/2006/relationships/font" Target="fonts/PoppinsLight-regular.fntdata"/><Relationship Id="rId27" Type="http://schemas.openxmlformats.org/officeDocument/2006/relationships/font" Target="fonts/PlusJakartaSans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PoppinsLight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PoppinsLight-boldItalic.fntdata"/><Relationship Id="rId30" Type="http://schemas.openxmlformats.org/officeDocument/2006/relationships/font" Target="fonts/PoppinsLight-italic.fntdata"/><Relationship Id="rId11" Type="http://schemas.openxmlformats.org/officeDocument/2006/relationships/slide" Target="slides/slide7.xml"/><Relationship Id="rId33" Type="http://schemas.openxmlformats.org/officeDocument/2006/relationships/font" Target="fonts/PoppinsMedium-bold.fntdata"/><Relationship Id="rId10" Type="http://schemas.openxmlformats.org/officeDocument/2006/relationships/slide" Target="slides/slide6.xml"/><Relationship Id="rId32" Type="http://schemas.openxmlformats.org/officeDocument/2006/relationships/font" Target="fonts/PoppinsMedium-regular.fntdata"/><Relationship Id="rId13" Type="http://schemas.openxmlformats.org/officeDocument/2006/relationships/slide" Target="slides/slide9.xml"/><Relationship Id="rId35" Type="http://schemas.openxmlformats.org/officeDocument/2006/relationships/font" Target="fonts/PoppinsMedium-boldItalic.fntdata"/><Relationship Id="rId12" Type="http://schemas.openxmlformats.org/officeDocument/2006/relationships/slide" Target="slides/slide8.xml"/><Relationship Id="rId34" Type="http://schemas.openxmlformats.org/officeDocument/2006/relationships/font" Target="fonts/PoppinsMedium-italic.fntdata"/><Relationship Id="rId15" Type="http://schemas.openxmlformats.org/officeDocument/2006/relationships/slide" Target="slides/slide11.xml"/><Relationship Id="rId37" Type="http://schemas.openxmlformats.org/officeDocument/2006/relationships/font" Target="fonts/QuattrocentoSans-bold.fntdata"/><Relationship Id="rId14" Type="http://schemas.openxmlformats.org/officeDocument/2006/relationships/slide" Target="slides/slide10.xml"/><Relationship Id="rId36" Type="http://schemas.openxmlformats.org/officeDocument/2006/relationships/font" Target="fonts/QuattrocentoSans-regular.fntdata"/><Relationship Id="rId17" Type="http://schemas.openxmlformats.org/officeDocument/2006/relationships/font" Target="fonts/Poppins-bold.fntdata"/><Relationship Id="rId39" Type="http://schemas.openxmlformats.org/officeDocument/2006/relationships/font" Target="fonts/QuattrocentoSans-boldItalic.fntdata"/><Relationship Id="rId16" Type="http://schemas.openxmlformats.org/officeDocument/2006/relationships/font" Target="fonts/Poppins-regular.fntdata"/><Relationship Id="rId38" Type="http://schemas.openxmlformats.org/officeDocument/2006/relationships/font" Target="fonts/QuattrocentoSans-italic.fntdata"/><Relationship Id="rId19" Type="http://schemas.openxmlformats.org/officeDocument/2006/relationships/font" Target="fonts/Poppins-boldItalic.fntdata"/><Relationship Id="rId18" Type="http://schemas.openxmlformats.org/officeDocument/2006/relationships/font" Target="fonts/Poppins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bdcae57759_0_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3bdcae57759_0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3bdcccf6f37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3bdcccf6f37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3bdcae57759_0_264:notes"/>
          <p:cNvSpPr/>
          <p:nvPr>
            <p:ph idx="2" type="sldImg"/>
          </p:nvPr>
        </p:nvSpPr>
        <p:spPr>
          <a:xfrm>
            <a:off x="-1166813" y="0"/>
            <a:ext cx="5334000" cy="3000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3" name="Google Shape;503;g3bdcae57759_0_26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"/>
              <a:t>Option 1:</a:t>
            </a:r>
            <a:r>
              <a:rPr lang="en"/>
              <a:t> Slide 2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g3bdcae57759_0_26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da94d212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da94d212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be6bc7751b_0_2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be6bc7751b_0_2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be6bc7751b_0_3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be6bc7751b_0_3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be6bc7751b_0_5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be6bc7751b_0_5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bdcccf6f37_0_8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bdcccf6f37_0_8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bdcccf6f37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3bdcccf6f37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3bdcccf6f37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3bdcccf6f37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bdcccf6f37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3bdcccf6f37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0.jpg"/><Relationship Id="rId4" Type="http://schemas.openxmlformats.org/officeDocument/2006/relationships/image" Target="../media/image6.png"/><Relationship Id="rId9" Type="http://schemas.openxmlformats.org/officeDocument/2006/relationships/image" Target="../media/image9.png"/><Relationship Id="rId5" Type="http://schemas.openxmlformats.org/officeDocument/2006/relationships/image" Target="../media/image1.png"/><Relationship Id="rId6" Type="http://schemas.openxmlformats.org/officeDocument/2006/relationships/image" Target="../media/image19.png"/><Relationship Id="rId7" Type="http://schemas.openxmlformats.org/officeDocument/2006/relationships/image" Target="../media/image13.png"/><Relationship Id="rId8" Type="http://schemas.openxmlformats.org/officeDocument/2006/relationships/image" Target="../media/image2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Relationship Id="rId4" Type="http://schemas.openxmlformats.org/officeDocument/2006/relationships/image" Target="../media/image54.png"/><Relationship Id="rId5" Type="http://schemas.openxmlformats.org/officeDocument/2006/relationships/image" Target="../media/image30.pn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51.png"/><Relationship Id="rId10" Type="http://schemas.openxmlformats.org/officeDocument/2006/relationships/image" Target="../media/image52.png"/><Relationship Id="rId13" Type="http://schemas.openxmlformats.org/officeDocument/2006/relationships/image" Target="../media/image37.png"/><Relationship Id="rId12" Type="http://schemas.openxmlformats.org/officeDocument/2006/relationships/image" Target="../media/image41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4.png"/><Relationship Id="rId4" Type="http://schemas.openxmlformats.org/officeDocument/2006/relationships/image" Target="../media/image44.png"/><Relationship Id="rId9" Type="http://schemas.openxmlformats.org/officeDocument/2006/relationships/image" Target="../media/image53.png"/><Relationship Id="rId15" Type="http://schemas.openxmlformats.org/officeDocument/2006/relationships/image" Target="../media/image48.png"/><Relationship Id="rId14" Type="http://schemas.openxmlformats.org/officeDocument/2006/relationships/image" Target="../media/image50.png"/><Relationship Id="rId17" Type="http://schemas.openxmlformats.org/officeDocument/2006/relationships/image" Target="../media/image8.png"/><Relationship Id="rId16" Type="http://schemas.openxmlformats.org/officeDocument/2006/relationships/image" Target="../media/image55.png"/><Relationship Id="rId5" Type="http://schemas.openxmlformats.org/officeDocument/2006/relationships/image" Target="../media/image33.png"/><Relationship Id="rId6" Type="http://schemas.openxmlformats.org/officeDocument/2006/relationships/image" Target="../media/image45.png"/><Relationship Id="rId7" Type="http://schemas.openxmlformats.org/officeDocument/2006/relationships/image" Target="../media/image32.png"/><Relationship Id="rId8" Type="http://schemas.openxmlformats.org/officeDocument/2006/relationships/image" Target="../media/image56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3.png"/><Relationship Id="rId10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17.png"/><Relationship Id="rId5" Type="http://schemas.openxmlformats.org/officeDocument/2006/relationships/image" Target="../media/image20.png"/><Relationship Id="rId6" Type="http://schemas.openxmlformats.org/officeDocument/2006/relationships/image" Target="../media/image14.png"/><Relationship Id="rId7" Type="http://schemas.openxmlformats.org/officeDocument/2006/relationships/image" Target="../media/image8.png"/><Relationship Id="rId8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20.png"/><Relationship Id="rId5" Type="http://schemas.openxmlformats.org/officeDocument/2006/relationships/image" Target="../media/image10.png"/><Relationship Id="rId6" Type="http://schemas.openxmlformats.org/officeDocument/2006/relationships/image" Target="../media/image16.png"/><Relationship Id="rId7" Type="http://schemas.openxmlformats.org/officeDocument/2006/relationships/image" Target="../media/image2.png"/><Relationship Id="rId8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39.png"/><Relationship Id="rId9" Type="http://schemas.openxmlformats.org/officeDocument/2006/relationships/image" Target="../media/image46.png"/><Relationship Id="rId5" Type="http://schemas.openxmlformats.org/officeDocument/2006/relationships/image" Target="../media/image36.png"/><Relationship Id="rId6" Type="http://schemas.openxmlformats.org/officeDocument/2006/relationships/image" Target="../media/image16.png"/><Relationship Id="rId7" Type="http://schemas.openxmlformats.org/officeDocument/2006/relationships/image" Target="../media/image24.png"/><Relationship Id="rId8" Type="http://schemas.openxmlformats.org/officeDocument/2006/relationships/image" Target="../media/image3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29.png"/><Relationship Id="rId9" Type="http://schemas.openxmlformats.org/officeDocument/2006/relationships/image" Target="../media/image31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43.png"/><Relationship Id="rId8" Type="http://schemas.openxmlformats.org/officeDocument/2006/relationships/image" Target="../media/image2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47.png"/><Relationship Id="rId5" Type="http://schemas.openxmlformats.org/officeDocument/2006/relationships/image" Target="../media/image2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42.png"/><Relationship Id="rId5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4" title="view-building-against-sky.jpg"/>
          <p:cNvPicPr preferRelativeResize="0"/>
          <p:nvPr/>
        </p:nvPicPr>
        <p:blipFill rotWithShape="1">
          <a:blip r:embed="rId3">
            <a:alphaModFix amt="10000"/>
          </a:blip>
          <a:srcRect b="1233" l="-2787" r="-2776" t="15454"/>
          <a:stretch/>
        </p:blipFill>
        <p:spPr>
          <a:xfrm>
            <a:off x="-254200" y="-5425"/>
            <a:ext cx="9652398" cy="53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20322" y="-5769576"/>
            <a:ext cx="9652446" cy="542684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4"/>
          <p:cNvSpPr/>
          <p:nvPr/>
        </p:nvSpPr>
        <p:spPr>
          <a:xfrm>
            <a:off x="913475" y="2590500"/>
            <a:ext cx="7317000" cy="451800"/>
          </a:xfrm>
          <a:prstGeom prst="roundRect">
            <a:avLst>
              <a:gd fmla="val 16667" name="adj"/>
            </a:avLst>
          </a:prstGeom>
          <a:solidFill>
            <a:srgbClr val="6E83EE"/>
          </a:solidFill>
          <a:ln cap="flat" cmpd="sng" w="10075">
            <a:solidFill>
              <a:srgbClr val="4660E6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19050">
              <a:srgbClr val="455AC2">
                <a:alpha val="67000"/>
              </a:srgbClr>
            </a:outerShdw>
          </a:effectLst>
        </p:spPr>
        <p:txBody>
          <a:bodyPr anchorCtr="0" anchor="ctr" bIns="96525" lIns="96525" spcFirstLastPara="1" rIns="96525" wrap="square" tIns="96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78"/>
          </a:p>
        </p:txBody>
      </p:sp>
      <p:sp>
        <p:nvSpPr>
          <p:cNvPr id="58" name="Google Shape;58;p14"/>
          <p:cNvSpPr txBox="1"/>
          <p:nvPr/>
        </p:nvSpPr>
        <p:spPr>
          <a:xfrm>
            <a:off x="909000" y="2675044"/>
            <a:ext cx="7326000" cy="28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6525" lIns="96525" spcFirstLastPara="1" rIns="96525" wrap="square" tIns="96525">
            <a:noAutofit/>
          </a:bodyPr>
          <a:lstStyle/>
          <a:p>
            <a:pPr indent="0" lvl="0" marL="0" rtl="0" algn="ctr">
              <a:spcBef>
                <a:spcPts val="1267"/>
              </a:spcBef>
              <a:spcAft>
                <a:spcPts val="1267"/>
              </a:spcAft>
              <a:buClr>
                <a:schemeClr val="dk1"/>
              </a:buClr>
              <a:buSzPts val="1161"/>
              <a:buFont typeface="Arial"/>
              <a:buNone/>
            </a:pPr>
            <a:r>
              <a:rPr lang="en" sz="1372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Integrated migration services and apps powering secure, scalable modernization.</a:t>
            </a:r>
            <a:endParaRPr sz="211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9" name="Google Shape;59;p14"/>
          <p:cNvSpPr/>
          <p:nvPr/>
        </p:nvSpPr>
        <p:spPr>
          <a:xfrm>
            <a:off x="-175" y="4953950"/>
            <a:ext cx="9144000" cy="388200"/>
          </a:xfrm>
          <a:prstGeom prst="rect">
            <a:avLst/>
          </a:prstGeom>
          <a:solidFill>
            <a:srgbClr val="00399C"/>
          </a:solidFill>
          <a:ln>
            <a:noFill/>
          </a:ln>
        </p:spPr>
        <p:txBody>
          <a:bodyPr anchorCtr="0" anchor="ctr" bIns="96525" lIns="96525" spcFirstLastPara="1" rIns="96525" wrap="square" tIns="96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78"/>
          </a:p>
        </p:txBody>
      </p:sp>
      <p:sp>
        <p:nvSpPr>
          <p:cNvPr id="60" name="Google Shape;60;p14"/>
          <p:cNvSpPr txBox="1"/>
          <p:nvPr/>
        </p:nvSpPr>
        <p:spPr>
          <a:xfrm>
            <a:off x="67804" y="4984895"/>
            <a:ext cx="9076200" cy="28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6525" lIns="96525" spcFirstLastPara="1" rIns="96525" wrap="square" tIns="96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72">
                <a:solidFill>
                  <a:schemeClr val="lt1"/>
                </a:solidFill>
              </a:rPr>
              <a:t>Trusted by Federal Agencies, State Govt’s, Universities &amp; Fortune 500 Enterprises</a:t>
            </a:r>
            <a:endParaRPr sz="1372">
              <a:solidFill>
                <a:schemeClr val="lt1"/>
              </a:solidFill>
            </a:endParaRPr>
          </a:p>
        </p:txBody>
      </p:sp>
      <p:sp>
        <p:nvSpPr>
          <p:cNvPr id="61" name="Google Shape;61;p14"/>
          <p:cNvSpPr/>
          <p:nvPr/>
        </p:nvSpPr>
        <p:spPr>
          <a:xfrm>
            <a:off x="-175" y="4514625"/>
            <a:ext cx="9144000" cy="827700"/>
          </a:xfrm>
          <a:prstGeom prst="rect">
            <a:avLst/>
          </a:prstGeom>
          <a:solidFill>
            <a:srgbClr val="164DAE"/>
          </a:solidFill>
          <a:ln>
            <a:noFill/>
          </a:ln>
        </p:spPr>
        <p:txBody>
          <a:bodyPr anchorCtr="0" anchor="ctr" bIns="96525" lIns="96525" spcFirstLastPara="1" rIns="96525" wrap="square" tIns="96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78"/>
          </a:p>
        </p:txBody>
      </p:sp>
      <p:sp>
        <p:nvSpPr>
          <p:cNvPr id="62" name="Google Shape;62;p14"/>
          <p:cNvSpPr txBox="1"/>
          <p:nvPr/>
        </p:nvSpPr>
        <p:spPr>
          <a:xfrm>
            <a:off x="2110350" y="4515941"/>
            <a:ext cx="4847100" cy="38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6525" lIns="96525" spcFirstLastPara="1" rIns="96525" wrap="square" tIns="96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72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From Silver to Platinum in Record Breaking</a:t>
            </a:r>
            <a:r>
              <a:rPr lang="en" sz="1372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1372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18 Months</a:t>
            </a:r>
            <a:endParaRPr sz="1372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1146900" y="4896519"/>
            <a:ext cx="6850200" cy="38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6525" lIns="96525" spcFirstLastPara="1" rIns="96525" wrap="square" tIns="96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Trusted by Federal Agencies, State Govt’s, Universities &amp; Fortune 500 Enterprises</a:t>
            </a:r>
            <a:endParaRPr sz="1300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72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1146900" y="1230275"/>
            <a:ext cx="6850200" cy="11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600">
                <a:solidFill>
                  <a:srgbClr val="164DAE"/>
                </a:solidFill>
                <a:latin typeface="Poppins"/>
                <a:ea typeface="Poppins"/>
                <a:cs typeface="Poppins"/>
                <a:sym typeface="Poppins"/>
              </a:rPr>
              <a:t>Empowering Public-Sector</a:t>
            </a:r>
            <a:endParaRPr b="1" sz="3600">
              <a:solidFill>
                <a:srgbClr val="164DAE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164DAE"/>
                </a:solidFill>
                <a:latin typeface="Poppins"/>
                <a:ea typeface="Poppins"/>
                <a:cs typeface="Poppins"/>
                <a:sym typeface="Poppins"/>
              </a:rPr>
              <a:t>&amp; Enterprise Innovation</a:t>
            </a:r>
            <a:endParaRPr b="1" sz="3600">
              <a:solidFill>
                <a:srgbClr val="164DAE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5" name="Google Shape;65;p14" title="black logo@2x-8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89774" y="412000"/>
            <a:ext cx="1609702" cy="653174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/>
          <p:nvPr/>
        </p:nvSpPr>
        <p:spPr>
          <a:xfrm>
            <a:off x="-175" y="527547"/>
            <a:ext cx="284700" cy="309300"/>
          </a:xfrm>
          <a:prstGeom prst="star4">
            <a:avLst>
              <a:gd fmla="val 19225" name="adj"/>
            </a:avLst>
          </a:prstGeom>
          <a:solidFill>
            <a:srgbClr val="BBAD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4"/>
          <p:cNvSpPr/>
          <p:nvPr/>
        </p:nvSpPr>
        <p:spPr>
          <a:xfrm>
            <a:off x="190925" y="731800"/>
            <a:ext cx="136800" cy="141900"/>
          </a:xfrm>
          <a:prstGeom prst="star4">
            <a:avLst>
              <a:gd fmla="val 19225" name="adj"/>
            </a:avLst>
          </a:prstGeom>
          <a:solidFill>
            <a:srgbClr val="BBAD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8" name="Google Shape;68;p14"/>
          <p:cNvGrpSpPr/>
          <p:nvPr/>
        </p:nvGrpSpPr>
        <p:grpSpPr>
          <a:xfrm>
            <a:off x="2461972" y="3636288"/>
            <a:ext cx="4871956" cy="754624"/>
            <a:chOff x="2712800" y="3696425"/>
            <a:chExt cx="4871956" cy="754624"/>
          </a:xfrm>
        </p:grpSpPr>
        <p:pic>
          <p:nvPicPr>
            <p:cNvPr id="69" name="Google Shape;69;p14" title="Blue Atlassian Logo-8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5548675" y="3747150"/>
              <a:ext cx="2036081" cy="6531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" name="Google Shape;70;p14" title="GPTW.png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712800" y="3696425"/>
              <a:ext cx="442925" cy="7546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14" title="Asset 1@2x-8.png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538850" y="3742262"/>
              <a:ext cx="662951" cy="6629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" name="Google Shape;72;p14" title="USPAACC@2x-8.png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4629325" y="3755413"/>
              <a:ext cx="579875" cy="636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3" name="Google Shape;73;p14"/>
          <p:cNvSpPr/>
          <p:nvPr/>
        </p:nvSpPr>
        <p:spPr>
          <a:xfrm>
            <a:off x="41725" y="836849"/>
            <a:ext cx="106500" cy="105900"/>
          </a:xfrm>
          <a:prstGeom prst="star4">
            <a:avLst>
              <a:gd fmla="val 19225" name="adj"/>
            </a:avLst>
          </a:prstGeom>
          <a:solidFill>
            <a:srgbClr val="BBAD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4"/>
          <p:cNvSpPr/>
          <p:nvPr/>
        </p:nvSpPr>
        <p:spPr>
          <a:xfrm>
            <a:off x="8826875" y="1425325"/>
            <a:ext cx="288600" cy="326700"/>
          </a:xfrm>
          <a:prstGeom prst="star4">
            <a:avLst>
              <a:gd fmla="val 19225" name="adj"/>
            </a:avLst>
          </a:prstGeom>
          <a:noFill/>
          <a:ln cap="flat" cmpd="sng" w="10875">
            <a:solidFill>
              <a:srgbClr val="8833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450" lIns="104450" spcFirstLastPara="1" rIns="104450" wrap="square" tIns="10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99"/>
          </a:p>
        </p:txBody>
      </p:sp>
      <p:sp>
        <p:nvSpPr>
          <p:cNvPr id="75" name="Google Shape;75;p14"/>
          <p:cNvSpPr/>
          <p:nvPr/>
        </p:nvSpPr>
        <p:spPr>
          <a:xfrm>
            <a:off x="9031961" y="1658355"/>
            <a:ext cx="156300" cy="162000"/>
          </a:xfrm>
          <a:prstGeom prst="star4">
            <a:avLst>
              <a:gd fmla="val 19225" name="adj"/>
            </a:avLst>
          </a:prstGeom>
          <a:noFill/>
          <a:ln cap="flat" cmpd="sng" w="10875">
            <a:solidFill>
              <a:srgbClr val="8833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450" lIns="104450" spcFirstLastPara="1" rIns="104450" wrap="square" tIns="10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99"/>
          </a:p>
        </p:txBody>
      </p:sp>
      <p:sp>
        <p:nvSpPr>
          <p:cNvPr id="76" name="Google Shape;76;p14"/>
          <p:cNvSpPr/>
          <p:nvPr/>
        </p:nvSpPr>
        <p:spPr>
          <a:xfrm>
            <a:off x="8861530" y="1778354"/>
            <a:ext cx="121800" cy="120900"/>
          </a:xfrm>
          <a:prstGeom prst="star4">
            <a:avLst>
              <a:gd fmla="val 19225" name="adj"/>
            </a:avLst>
          </a:prstGeom>
          <a:noFill/>
          <a:ln cap="flat" cmpd="sng" w="10875">
            <a:solidFill>
              <a:srgbClr val="8833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4450" lIns="104450" spcFirstLastPara="1" rIns="104450" wrap="square" tIns="104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99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5FF"/>
        </a:solidFill>
      </p:bgPr>
    </p:bg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Google Shape;47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" y="-140429"/>
            <a:ext cx="1201488" cy="928418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23"/>
          <p:cNvSpPr txBox="1"/>
          <p:nvPr/>
        </p:nvSpPr>
        <p:spPr>
          <a:xfrm>
            <a:off x="1626088" y="701958"/>
            <a:ext cx="55845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LaTeX Math and UML diagrams for Confluence</a:t>
            </a:r>
            <a:endParaRPr b="1" sz="2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78" name="Google Shape;478;p23"/>
          <p:cNvSpPr txBox="1"/>
          <p:nvPr/>
        </p:nvSpPr>
        <p:spPr>
          <a:xfrm>
            <a:off x="1623654" y="1513543"/>
            <a:ext cx="6562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Clear Technical Docs Right Inside Confluence with Equations and Diagrams</a:t>
            </a:r>
            <a:endParaRPr sz="10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79" name="Google Shape;479;p23"/>
          <p:cNvGrpSpPr/>
          <p:nvPr/>
        </p:nvGrpSpPr>
        <p:grpSpPr>
          <a:xfrm>
            <a:off x="1323092" y="1504747"/>
            <a:ext cx="6020527" cy="2935825"/>
            <a:chOff x="2403063" y="1511331"/>
            <a:chExt cx="4337868" cy="2115300"/>
          </a:xfrm>
        </p:grpSpPr>
        <p:sp>
          <p:nvSpPr>
            <p:cNvPr id="480" name="Google Shape;480;p23"/>
            <p:cNvSpPr txBox="1"/>
            <p:nvPr/>
          </p:nvSpPr>
          <p:spPr>
            <a:xfrm>
              <a:off x="5367610" y="2747009"/>
              <a:ext cx="987000" cy="20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1800" lIns="63650" spcFirstLastPara="1" rIns="63650" wrap="square" tIns="318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93"/>
                <a:buFont typeface="Arial"/>
                <a:buNone/>
              </a:pPr>
              <a:r>
                <a:rPr b="1" i="0" lang="en" sz="1393" u="none" cap="none" strike="noStrike">
                  <a:solidFill>
                    <a:srgbClr val="FFFFFF"/>
                  </a:solidFill>
                  <a:latin typeface="Sora"/>
                  <a:ea typeface="Sora"/>
                  <a:cs typeface="Sora"/>
                  <a:sym typeface="Sora"/>
                </a:rPr>
                <a:t>Repeat</a:t>
              </a:r>
              <a:endParaRPr b="0" i="0" sz="1021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23"/>
            <p:cNvSpPr txBox="1"/>
            <p:nvPr/>
          </p:nvSpPr>
          <p:spPr>
            <a:xfrm>
              <a:off x="2734925" y="2747009"/>
              <a:ext cx="987000" cy="20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1800" lIns="63650" spcFirstLastPara="1" rIns="63650" wrap="square" tIns="318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93"/>
                <a:buFont typeface="Arial"/>
                <a:buNone/>
              </a:pPr>
              <a:r>
                <a:rPr b="1" i="0" lang="en" sz="1393" u="none" cap="none" strike="noStrike">
                  <a:solidFill>
                    <a:srgbClr val="FFFFFF"/>
                  </a:solidFill>
                  <a:latin typeface="Sora"/>
                  <a:ea typeface="Sora"/>
                  <a:cs typeface="Sora"/>
                  <a:sym typeface="Sora"/>
                </a:rPr>
                <a:t>Prospect</a:t>
              </a:r>
              <a:endParaRPr b="0" i="0" sz="1021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23"/>
            <p:cNvSpPr/>
            <p:nvPr/>
          </p:nvSpPr>
          <p:spPr>
            <a:xfrm rot="8100000">
              <a:off x="3829533" y="1814640"/>
              <a:ext cx="1482803" cy="1508683"/>
            </a:xfrm>
            <a:prstGeom prst="ellipse">
              <a:avLst/>
            </a:prstGeom>
            <a:noFill/>
            <a:ln cap="rnd" cmpd="sng" w="11800">
              <a:solidFill>
                <a:srgbClr val="8338EB">
                  <a:alpha val="40000"/>
                </a:srgbClr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b" bIns="0" lIns="125350" spcFirstLastPara="1" rIns="127350" wrap="square" tIns="0">
              <a:no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43"/>
                <a:buFont typeface="Arial"/>
                <a:buNone/>
              </a:pPr>
              <a:r>
                <a:t/>
              </a:r>
              <a:endParaRPr b="0" i="0" sz="743" u="none" cap="none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83" name="Google Shape;483;p23"/>
            <p:cNvSpPr/>
            <p:nvPr/>
          </p:nvSpPr>
          <p:spPr>
            <a:xfrm>
              <a:off x="2403063" y="2326383"/>
              <a:ext cx="1600630" cy="553528"/>
            </a:xfrm>
            <a:custGeom>
              <a:rect b="b" l="l" r="r" t="t"/>
              <a:pathLst>
                <a:path extrusionOk="0" h="1209897" w="2858268">
                  <a:moveTo>
                    <a:pt x="191367" y="1732"/>
                  </a:moveTo>
                  <a:lnTo>
                    <a:pt x="190699" y="0"/>
                  </a:lnTo>
                  <a:lnTo>
                    <a:pt x="41590" y="386591"/>
                  </a:lnTo>
                  <a:cubicBezTo>
                    <a:pt x="-112319" y="782782"/>
                    <a:pt x="179987" y="1209898"/>
                    <a:pt x="605024" y="1209898"/>
                  </a:cubicBezTo>
                  <a:lnTo>
                    <a:pt x="2140999" y="1209898"/>
                  </a:lnTo>
                  <a:cubicBezTo>
                    <a:pt x="2344661" y="1209898"/>
                    <a:pt x="2534616" y="1107349"/>
                    <a:pt x="2646368" y="937062"/>
                  </a:cubicBezTo>
                  <a:lnTo>
                    <a:pt x="2858269" y="614127"/>
                  </a:lnTo>
                  <a:cubicBezTo>
                    <a:pt x="2773013" y="428526"/>
                    <a:pt x="2725364" y="219298"/>
                    <a:pt x="2725116" y="1732"/>
                  </a:cubicBezTo>
                  <a:lnTo>
                    <a:pt x="191367" y="1732"/>
                  </a:lnTo>
                  <a:close/>
                </a:path>
              </a:pathLst>
            </a:custGeom>
            <a:solidFill>
              <a:srgbClr val="758BFD"/>
            </a:solidFill>
            <a:ln>
              <a:noFill/>
            </a:ln>
            <a:effectLst>
              <a:outerShdw blurRad="471735" sx="95000" rotWithShape="0" algn="tl" dir="2700000" dist="212281" sy="95000">
                <a:srgbClr val="000000">
                  <a:alpha val="22750"/>
                </a:srgbClr>
              </a:outerShdw>
            </a:effectLst>
          </p:spPr>
          <p:txBody>
            <a:bodyPr anchorCtr="0" anchor="ctr" bIns="31800" lIns="63650" spcFirstLastPara="1" rIns="63650" wrap="square" tIns="31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36"/>
                <a:buFont typeface="Arial"/>
                <a:buNone/>
              </a:pPr>
              <a:r>
                <a:t/>
              </a:r>
              <a:endParaRPr b="0" i="0" sz="836" u="none" cap="none" strike="noStrik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84" name="Google Shape;484;p23"/>
            <p:cNvSpPr/>
            <p:nvPr/>
          </p:nvSpPr>
          <p:spPr>
            <a:xfrm>
              <a:off x="4996043" y="2568396"/>
              <a:ext cx="1041" cy="792"/>
            </a:xfrm>
            <a:custGeom>
              <a:rect b="b" l="l" r="r" t="t"/>
              <a:pathLst>
                <a:path extrusionOk="0" h="1731" w="2276">
                  <a:moveTo>
                    <a:pt x="0" y="0"/>
                  </a:moveTo>
                  <a:lnTo>
                    <a:pt x="1138" y="1732"/>
                  </a:lnTo>
                  <a:lnTo>
                    <a:pt x="2277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31800" lIns="63650" spcFirstLastPara="1" rIns="63650" wrap="square" tIns="318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14"/>
                <a:buFont typeface="Arial"/>
                <a:buNone/>
              </a:pPr>
              <a:r>
                <a:t/>
              </a:r>
              <a:endParaRPr b="0" i="0" sz="1114" u="none" cap="none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85" name="Google Shape;485;p23"/>
            <p:cNvSpPr/>
            <p:nvPr/>
          </p:nvSpPr>
          <p:spPr>
            <a:xfrm>
              <a:off x="4996043" y="2569187"/>
              <a:ext cx="1041" cy="803"/>
            </a:xfrm>
            <a:custGeom>
              <a:rect b="b" l="l" r="r" t="t"/>
              <a:pathLst>
                <a:path extrusionOk="0" h="1756" w="2276">
                  <a:moveTo>
                    <a:pt x="0" y="1757"/>
                  </a:moveTo>
                  <a:lnTo>
                    <a:pt x="2277" y="175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31800" lIns="63650" spcFirstLastPara="1" rIns="63650" wrap="square" tIns="318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14"/>
                <a:buFont typeface="Arial"/>
                <a:buNone/>
              </a:pPr>
              <a:r>
                <a:t/>
              </a:r>
              <a:endParaRPr b="0" i="0" sz="1114" u="none" cap="none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86" name="Google Shape;486;p23"/>
            <p:cNvSpPr/>
            <p:nvPr/>
          </p:nvSpPr>
          <p:spPr>
            <a:xfrm>
              <a:off x="5140305" y="2326372"/>
              <a:ext cx="1600625" cy="553539"/>
            </a:xfrm>
            <a:custGeom>
              <a:rect b="b" l="l" r="r" t="t"/>
              <a:pathLst>
                <a:path extrusionOk="0" h="1209922" w="2858259">
                  <a:moveTo>
                    <a:pt x="133152" y="1757"/>
                  </a:moveTo>
                  <a:cubicBezTo>
                    <a:pt x="132905" y="219322"/>
                    <a:pt x="85255" y="428551"/>
                    <a:pt x="0" y="614152"/>
                  </a:cubicBezTo>
                  <a:lnTo>
                    <a:pt x="211900" y="937087"/>
                  </a:lnTo>
                  <a:cubicBezTo>
                    <a:pt x="323627" y="1107349"/>
                    <a:pt x="513607" y="1209923"/>
                    <a:pt x="717269" y="1209923"/>
                  </a:cubicBezTo>
                  <a:lnTo>
                    <a:pt x="2253244" y="1209923"/>
                  </a:lnTo>
                  <a:cubicBezTo>
                    <a:pt x="2678282" y="1209923"/>
                    <a:pt x="2970563" y="782831"/>
                    <a:pt x="2816679" y="386616"/>
                  </a:cubicBezTo>
                  <a:lnTo>
                    <a:pt x="2667569" y="0"/>
                  </a:lnTo>
                  <a:lnTo>
                    <a:pt x="2666901" y="1732"/>
                  </a:lnTo>
                  <a:lnTo>
                    <a:pt x="133152" y="1732"/>
                  </a:lnTo>
                  <a:close/>
                </a:path>
              </a:pathLst>
            </a:custGeom>
            <a:solidFill>
              <a:srgbClr val="00B4D8"/>
            </a:solidFill>
            <a:ln>
              <a:noFill/>
            </a:ln>
            <a:effectLst>
              <a:outerShdw blurRad="471735" sx="95000" rotWithShape="0" algn="tl" dir="2700000" dist="212281" sy="95000">
                <a:srgbClr val="000000">
                  <a:alpha val="22750"/>
                </a:srgbClr>
              </a:outerShdw>
            </a:effectLst>
          </p:spPr>
          <p:txBody>
            <a:bodyPr anchorCtr="0" anchor="ctr" bIns="31800" lIns="63650" spcFirstLastPara="1" rIns="63650" wrap="square" tIns="31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36"/>
                <a:buFont typeface="Arial"/>
                <a:buNone/>
              </a:pPr>
              <a:r>
                <a:t/>
              </a:r>
              <a:endParaRPr b="0" i="0" sz="836" u="none" cap="none" strike="noStrik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87" name="Google Shape;487;p23"/>
            <p:cNvSpPr/>
            <p:nvPr/>
          </p:nvSpPr>
          <p:spPr>
            <a:xfrm>
              <a:off x="3901795" y="1894049"/>
              <a:ext cx="1341692" cy="1341692"/>
            </a:xfrm>
            <a:custGeom>
              <a:rect b="b" l="l" r="r" t="t"/>
              <a:pathLst>
                <a:path extrusionOk="0" h="2932661" w="2932660">
                  <a:moveTo>
                    <a:pt x="2932661" y="1466331"/>
                  </a:moveTo>
                  <a:cubicBezTo>
                    <a:pt x="2932661" y="2276163"/>
                    <a:pt x="2276163" y="2932661"/>
                    <a:pt x="1466331" y="2932661"/>
                  </a:cubicBezTo>
                  <a:cubicBezTo>
                    <a:pt x="656499" y="2932661"/>
                    <a:pt x="1" y="2276163"/>
                    <a:pt x="1" y="1466331"/>
                  </a:cubicBezTo>
                  <a:cubicBezTo>
                    <a:pt x="1" y="656499"/>
                    <a:pt x="656499" y="0"/>
                    <a:pt x="1466331" y="0"/>
                  </a:cubicBezTo>
                  <a:cubicBezTo>
                    <a:pt x="2276163" y="0"/>
                    <a:pt x="2932661" y="656499"/>
                    <a:pt x="2932661" y="14663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30702" sx="96000" rotWithShape="0" algn="br" dir="2700000" dist="365595" sy="96000">
                <a:srgbClr val="0C0C0C">
                  <a:alpha val="13730"/>
                </a:srgbClr>
              </a:outerShdw>
            </a:effectLst>
          </p:spPr>
          <p:txBody>
            <a:bodyPr anchorCtr="0" anchor="ctr" bIns="31800" lIns="63650" spcFirstLastPara="1" rIns="63650" wrap="square" tIns="31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21"/>
                <a:buFont typeface="Arial"/>
                <a:buNone/>
              </a:pPr>
              <a:r>
                <a:t/>
              </a:r>
              <a:endParaRPr b="0" i="0" sz="1021" u="none" cap="none" strike="noStrike">
                <a:solidFill>
                  <a:srgbClr val="8A9AA8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88" name="Google Shape;488;p23"/>
            <p:cNvSpPr/>
            <p:nvPr/>
          </p:nvSpPr>
          <p:spPr>
            <a:xfrm>
              <a:off x="3997618" y="1989873"/>
              <a:ext cx="1149614" cy="1149614"/>
            </a:xfrm>
            <a:custGeom>
              <a:rect b="b" l="l" r="r" t="t"/>
              <a:pathLst>
                <a:path extrusionOk="0" h="2512818" w="2512818">
                  <a:moveTo>
                    <a:pt x="2512819" y="1256410"/>
                  </a:moveTo>
                  <a:cubicBezTo>
                    <a:pt x="2512819" y="1950305"/>
                    <a:pt x="1950305" y="2512819"/>
                    <a:pt x="1256410" y="2512819"/>
                  </a:cubicBezTo>
                  <a:cubicBezTo>
                    <a:pt x="562514" y="2512819"/>
                    <a:pt x="0" y="1950305"/>
                    <a:pt x="0" y="1256410"/>
                  </a:cubicBezTo>
                  <a:cubicBezTo>
                    <a:pt x="0" y="562514"/>
                    <a:pt x="562514" y="0"/>
                    <a:pt x="1256410" y="0"/>
                  </a:cubicBezTo>
                  <a:cubicBezTo>
                    <a:pt x="1950305" y="0"/>
                    <a:pt x="2512819" y="562514"/>
                    <a:pt x="2512819" y="1256410"/>
                  </a:cubicBezTo>
                  <a:close/>
                </a:path>
              </a:pathLst>
            </a:custGeom>
            <a:solidFill>
              <a:srgbClr val="F4F5F6"/>
            </a:solidFill>
            <a:ln>
              <a:noFill/>
            </a:ln>
            <a:effectLst>
              <a:outerShdw blurRad="530702" sx="96000" rotWithShape="0" algn="br" dir="2700000" dist="365595" sy="96000">
                <a:srgbClr val="0C0C0C">
                  <a:alpha val="13730"/>
                </a:srgbClr>
              </a:outerShdw>
            </a:effectLst>
          </p:spPr>
          <p:txBody>
            <a:bodyPr anchorCtr="0" anchor="ctr" bIns="31800" lIns="63650" spcFirstLastPara="1" rIns="63650" wrap="square" tIns="31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21"/>
                <a:buFont typeface="Arial"/>
                <a:buNone/>
              </a:pPr>
              <a:r>
                <a:t/>
              </a:r>
              <a:endParaRPr b="0" i="0" sz="1021" u="none" cap="none" strike="noStrike">
                <a:solidFill>
                  <a:srgbClr val="8A9AA8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89" name="Google Shape;489;p23"/>
            <p:cNvSpPr txBox="1"/>
            <p:nvPr/>
          </p:nvSpPr>
          <p:spPr>
            <a:xfrm>
              <a:off x="2620385" y="2425651"/>
              <a:ext cx="1195500" cy="27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2600" lIns="102600" spcFirstLastPara="1" rIns="102600" wrap="square" tIns="102600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1571"/>
                </a:spcBef>
                <a:spcAft>
                  <a:spcPts val="449"/>
                </a:spcAft>
                <a:buClr>
                  <a:schemeClr val="dk1"/>
                </a:buClr>
                <a:buSzPts val="1318"/>
                <a:buFont typeface="Arial"/>
                <a:buNone/>
              </a:pPr>
              <a:r>
                <a:rPr b="1" lang="en" sz="1100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rPr>
                <a:t>LaTeX </a:t>
              </a:r>
              <a:r>
                <a:rPr b="1" lang="en" sz="1100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rPr>
                <a:t>Equations</a:t>
              </a:r>
              <a:endParaRPr b="1" sz="11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90" name="Google Shape;490;p23"/>
            <p:cNvSpPr txBox="1"/>
            <p:nvPr/>
          </p:nvSpPr>
          <p:spPr>
            <a:xfrm>
              <a:off x="5444004" y="2425654"/>
              <a:ext cx="1195500" cy="27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2600" lIns="102600" spcFirstLastPara="1" rIns="102600" wrap="square" tIns="102600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1571"/>
                </a:spcBef>
                <a:spcAft>
                  <a:spcPts val="449"/>
                </a:spcAft>
                <a:buNone/>
              </a:pPr>
              <a:r>
                <a:rPr b="1" lang="en" sz="1134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rPr>
                <a:t>UML Diagrams</a:t>
              </a:r>
              <a:endParaRPr b="1" sz="1134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491" name="Google Shape;491;p23"/>
          <p:cNvSpPr txBox="1"/>
          <p:nvPr/>
        </p:nvSpPr>
        <p:spPr>
          <a:xfrm>
            <a:off x="1505097" y="3757612"/>
            <a:ext cx="3276600" cy="7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115570" lvl="0" marL="27432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❖"/>
            </a:pPr>
            <a:r>
              <a:rPr lang="en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In-page equations</a:t>
            </a:r>
            <a:br>
              <a:rPr lang="en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1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115570" lvl="0" marL="27432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❖"/>
            </a:pPr>
            <a:r>
              <a:rPr lang="en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Metrics and formulas</a:t>
            </a:r>
            <a:endParaRPr sz="11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92" name="Google Shape;492;p23"/>
          <p:cNvSpPr txBox="1"/>
          <p:nvPr/>
        </p:nvSpPr>
        <p:spPr>
          <a:xfrm>
            <a:off x="5435758" y="3757608"/>
            <a:ext cx="2397300" cy="7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115570" lvl="0" marL="27432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❖"/>
            </a:pPr>
            <a:r>
              <a:rPr lang="en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In-page UML diagrams</a:t>
            </a:r>
            <a:br>
              <a:rPr lang="en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1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115570" lvl="0" marL="27432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❖"/>
            </a:pPr>
            <a:r>
              <a:rPr lang="en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Document system flows</a:t>
            </a:r>
            <a:endParaRPr sz="11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93" name="Google Shape;493;p23"/>
          <p:cNvGrpSpPr/>
          <p:nvPr/>
        </p:nvGrpSpPr>
        <p:grpSpPr>
          <a:xfrm>
            <a:off x="533325" y="800775"/>
            <a:ext cx="1030885" cy="959279"/>
            <a:chOff x="1769159" y="679990"/>
            <a:chExt cx="794700" cy="739500"/>
          </a:xfrm>
        </p:grpSpPr>
        <p:sp>
          <p:nvSpPr>
            <p:cNvPr id="494" name="Google Shape;494;p23"/>
            <p:cNvSpPr/>
            <p:nvPr/>
          </p:nvSpPr>
          <p:spPr>
            <a:xfrm>
              <a:off x="1769159" y="679990"/>
              <a:ext cx="794700" cy="739500"/>
            </a:xfrm>
            <a:prstGeom prst="roundRect">
              <a:avLst>
                <a:gd fmla="val 16667" name="adj"/>
              </a:avLst>
            </a:prstGeom>
            <a:solidFill>
              <a:srgbClr val="4B89FF"/>
            </a:solidFill>
            <a:ln>
              <a:noFill/>
            </a:ln>
          </p:spPr>
          <p:txBody>
            <a:bodyPr anchorCtr="0" anchor="ctr" bIns="78425" lIns="78425" spcFirstLastPara="1" rIns="78425" wrap="square" tIns="78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1"/>
            </a:p>
          </p:txBody>
        </p:sp>
        <p:pic>
          <p:nvPicPr>
            <p:cNvPr id="495" name="Google Shape;495;p23" title="Artboard 2 copy 59@4x-8.png"/>
            <p:cNvPicPr preferRelativeResize="0"/>
            <p:nvPr/>
          </p:nvPicPr>
          <p:blipFill rotWithShape="1">
            <a:blip r:embed="rId4">
              <a:alphaModFix/>
            </a:blip>
            <a:srcRect b="10764" l="14832" r="14909" t="12461"/>
            <a:stretch/>
          </p:blipFill>
          <p:spPr>
            <a:xfrm>
              <a:off x="1881420" y="763073"/>
              <a:ext cx="569534" cy="57246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96" name="Google Shape;496;p23"/>
          <p:cNvGrpSpPr/>
          <p:nvPr/>
        </p:nvGrpSpPr>
        <p:grpSpPr>
          <a:xfrm>
            <a:off x="1750433" y="4646053"/>
            <a:ext cx="5473150" cy="354000"/>
            <a:chOff x="521250" y="4611550"/>
            <a:chExt cx="5473150" cy="354000"/>
          </a:xfrm>
        </p:grpSpPr>
        <p:sp>
          <p:nvSpPr>
            <p:cNvPr id="497" name="Google Shape;497;p23"/>
            <p:cNvSpPr txBox="1"/>
            <p:nvPr/>
          </p:nvSpPr>
          <p:spPr>
            <a:xfrm>
              <a:off x="521250" y="4611550"/>
              <a:ext cx="10143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1800"/>
                </a:spcBef>
                <a:spcAft>
                  <a:spcPts val="4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" sz="11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Perfect for :</a:t>
              </a:r>
              <a:endParaRPr sz="12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98" name="Google Shape;498;p23"/>
            <p:cNvSpPr txBox="1"/>
            <p:nvPr/>
          </p:nvSpPr>
          <p:spPr>
            <a:xfrm>
              <a:off x="1502800" y="4622255"/>
              <a:ext cx="44916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1200"/>
                </a:spcBef>
                <a:spcAft>
                  <a:spcPts val="120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Engineers • Product managers • Stakeholders • System Architecture</a:t>
              </a:r>
              <a:endParaRPr sz="10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pic>
        <p:nvPicPr>
          <p:cNvPr id="499" name="Google Shape;499;p23" title="Latex Math And UML Diagrams For Confluenc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83933" y="2269256"/>
            <a:ext cx="1064025" cy="106405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23"/>
          <p:cNvSpPr txBox="1"/>
          <p:nvPr/>
        </p:nvSpPr>
        <p:spPr>
          <a:xfrm>
            <a:off x="3975166" y="3235108"/>
            <a:ext cx="1257300" cy="24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Scan for a Free Trial</a:t>
            </a:r>
            <a:endParaRPr sz="8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24"/>
          <p:cNvSpPr/>
          <p:nvPr/>
        </p:nvSpPr>
        <p:spPr>
          <a:xfrm>
            <a:off x="50" y="676675"/>
            <a:ext cx="9144000" cy="620700"/>
          </a:xfrm>
          <a:prstGeom prst="rect">
            <a:avLst/>
          </a:prstGeom>
          <a:solidFill>
            <a:srgbClr val="758BFD"/>
          </a:solidFill>
          <a:ln cap="flat" cmpd="sng" w="7150">
            <a:solidFill>
              <a:srgbClr val="758B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7" name="Google Shape;507;p24" title="C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0919" y="1697579"/>
            <a:ext cx="919501" cy="515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24" title="DSH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87598" y="2789791"/>
            <a:ext cx="753110" cy="834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24" title="IRS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5725" y="1736946"/>
            <a:ext cx="1345930" cy="436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24" title="Metra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29345" y="1729241"/>
            <a:ext cx="1643884" cy="452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24" title="Nasa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587354" y="1553900"/>
            <a:ext cx="937721" cy="802749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24"/>
          <p:cNvSpPr txBox="1"/>
          <p:nvPr/>
        </p:nvSpPr>
        <p:spPr>
          <a:xfrm>
            <a:off x="982950" y="726400"/>
            <a:ext cx="7178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Trusted by Government Agencies Worldwide</a:t>
            </a:r>
            <a:endParaRPr b="1" sz="24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513" name="Google Shape;513;p24" title="Cal-EDD (1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48110" y="1642653"/>
            <a:ext cx="1111555" cy="625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24" title="freepik__background__75239 (1).png"/>
          <p:cNvPicPr preferRelativeResize="0"/>
          <p:nvPr/>
        </p:nvPicPr>
        <p:blipFill rotWithShape="1">
          <a:blip r:embed="rId9">
            <a:alphaModFix/>
          </a:blip>
          <a:srcRect b="24279" l="0" r="0" t="16950"/>
          <a:stretch/>
        </p:blipFill>
        <p:spPr>
          <a:xfrm>
            <a:off x="4859535" y="2805584"/>
            <a:ext cx="2048817" cy="802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24" title="Country of SAN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527175" y="2789787"/>
            <a:ext cx="937716" cy="834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24" title="Minisota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879798" y="4173235"/>
            <a:ext cx="1095153" cy="673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24" title="California AIR Resources Board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002032" y="4308926"/>
            <a:ext cx="2379770" cy="402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24" title="Health University of UTAH.pn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55725" y="4251144"/>
            <a:ext cx="1958101" cy="518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24" title="NCSA.png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440923" y="4318851"/>
            <a:ext cx="1095136" cy="382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24" title="hhs-seeklogo.png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034417" y="2789791"/>
            <a:ext cx="834353" cy="834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24" title="Mark_of_the_U.S._Coast_Guard.svg.png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55729" y="2753664"/>
            <a:ext cx="959862" cy="906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2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-12" y="-140429"/>
            <a:ext cx="1201488" cy="9284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5FF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p15"/>
          <p:cNvGrpSpPr/>
          <p:nvPr/>
        </p:nvGrpSpPr>
        <p:grpSpPr>
          <a:xfrm>
            <a:off x="3424050" y="1950216"/>
            <a:ext cx="5059260" cy="598176"/>
            <a:chOff x="3424050" y="1950216"/>
            <a:chExt cx="5059260" cy="598176"/>
          </a:xfrm>
        </p:grpSpPr>
        <p:sp>
          <p:nvSpPr>
            <p:cNvPr id="82" name="Google Shape;82;p15"/>
            <p:cNvSpPr/>
            <p:nvPr/>
          </p:nvSpPr>
          <p:spPr>
            <a:xfrm>
              <a:off x="3424050" y="2047044"/>
              <a:ext cx="1358400" cy="422100"/>
            </a:xfrm>
            <a:prstGeom prst="rightArrow">
              <a:avLst>
                <a:gd fmla="val 45925" name="adj1"/>
                <a:gd fmla="val 65447" name="adj2"/>
              </a:avLst>
            </a:prstGeom>
            <a:gradFill>
              <a:gsLst>
                <a:gs pos="0">
                  <a:srgbClr val="DFEAFB"/>
                </a:gs>
                <a:gs pos="100000">
                  <a:srgbClr val="6E9CE7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83" name="Google Shape;83;p15"/>
            <p:cNvGrpSpPr/>
            <p:nvPr/>
          </p:nvGrpSpPr>
          <p:grpSpPr>
            <a:xfrm>
              <a:off x="5507420" y="1950216"/>
              <a:ext cx="2975890" cy="598176"/>
              <a:chOff x="2168647" y="606803"/>
              <a:chExt cx="5761645" cy="1158133"/>
            </a:xfrm>
          </p:grpSpPr>
          <p:sp>
            <p:nvSpPr>
              <p:cNvPr id="84" name="Google Shape;84;p15"/>
              <p:cNvSpPr/>
              <p:nvPr/>
            </p:nvSpPr>
            <p:spPr>
              <a:xfrm>
                <a:off x="2658392" y="753636"/>
                <a:ext cx="5271900" cy="864900"/>
              </a:xfrm>
              <a:prstGeom prst="roundRect">
                <a:avLst>
                  <a:gd fmla="val 16667" name="adj"/>
                </a:avLst>
              </a:prstGeom>
              <a:solidFill>
                <a:srgbClr val="FFFFFF">
                  <a:alpha val="84710"/>
                </a:srgbClr>
              </a:solidFill>
              <a:ln>
                <a:noFill/>
              </a:ln>
              <a:effectLst>
                <a:outerShdw blurRad="481046" sx="92000" rotWithShape="0" algn="tr" dir="8100000" dist="201165" sy="92000">
                  <a:srgbClr val="2F305B">
                    <a:alpha val="20000"/>
                  </a:srgbClr>
                </a:outerShdw>
              </a:effectLst>
            </p:spPr>
            <p:txBody>
              <a:bodyPr anchorCtr="0" anchor="ctr" bIns="23600" lIns="47250" spcFirstLastPara="1" rIns="47250" wrap="square" tIns="236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64"/>
                  <a:buFont typeface="Arial"/>
                  <a:buNone/>
                </a:pPr>
                <a:r>
                  <a:t/>
                </a:r>
                <a:endParaRPr b="0" i="0" sz="964" u="none" cap="none" strike="noStrike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85" name="Google Shape;85;p15"/>
              <p:cNvSpPr/>
              <p:nvPr/>
            </p:nvSpPr>
            <p:spPr>
              <a:xfrm>
                <a:off x="3326563" y="946661"/>
                <a:ext cx="4128300" cy="48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23600" lIns="47250" spcFirstLastPara="1" rIns="47250" wrap="square" tIns="23600">
                <a:noAutofit/>
              </a:bodyPr>
              <a:lstStyle/>
              <a:p>
                <a:pPr indent="0" lvl="0" marL="0" rtl="0" algn="l">
                  <a:spcBef>
                    <a:spcPts val="1200"/>
                  </a:spcBef>
                  <a:spcAft>
                    <a:spcPts val="120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100">
                    <a:solidFill>
                      <a:schemeClr val="dk1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rPr>
                  <a:t>Consolidated Use Cases</a:t>
                </a:r>
                <a:endParaRPr i="0" sz="1100" u="none" cap="none" strike="noStrike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endParaRPr>
              </a:p>
            </p:txBody>
          </p:sp>
          <p:grpSp>
            <p:nvGrpSpPr>
              <p:cNvPr id="86" name="Google Shape;86;p15"/>
              <p:cNvGrpSpPr/>
              <p:nvPr/>
            </p:nvGrpSpPr>
            <p:grpSpPr>
              <a:xfrm>
                <a:off x="2168647" y="606803"/>
                <a:ext cx="1063423" cy="1158133"/>
                <a:chOff x="1410247" y="3914845"/>
                <a:chExt cx="1162847" cy="1266411"/>
              </a:xfrm>
            </p:grpSpPr>
            <p:sp>
              <p:nvSpPr>
                <p:cNvPr id="87" name="Google Shape;87;p15"/>
                <p:cNvSpPr/>
                <p:nvPr/>
              </p:nvSpPr>
              <p:spPr>
                <a:xfrm>
                  <a:off x="1410247" y="3914845"/>
                  <a:ext cx="1162847" cy="1266411"/>
                </a:xfrm>
                <a:custGeom>
                  <a:rect b="b" l="l" r="r" t="t"/>
                  <a:pathLst>
                    <a:path extrusionOk="0" h="3422732" w="3142829">
                      <a:moveTo>
                        <a:pt x="1238039" y="89328"/>
                      </a:moveTo>
                      <a:cubicBezTo>
                        <a:pt x="1444332" y="-29776"/>
                        <a:pt x="1698497" y="-29776"/>
                        <a:pt x="1904789" y="89328"/>
                      </a:cubicBezTo>
                      <a:lnTo>
                        <a:pt x="2809455" y="611635"/>
                      </a:lnTo>
                      <a:cubicBezTo>
                        <a:pt x="3015747" y="730738"/>
                        <a:pt x="3142830" y="950852"/>
                        <a:pt x="3142830" y="1189063"/>
                      </a:cubicBezTo>
                      <a:lnTo>
                        <a:pt x="3142830" y="2233669"/>
                      </a:lnTo>
                      <a:cubicBezTo>
                        <a:pt x="3142830" y="2471880"/>
                        <a:pt x="3015747" y="2691993"/>
                        <a:pt x="2809455" y="2811094"/>
                      </a:cubicBezTo>
                      <a:lnTo>
                        <a:pt x="1904789" y="3333407"/>
                      </a:lnTo>
                      <a:cubicBezTo>
                        <a:pt x="1698497" y="3452507"/>
                        <a:pt x="1444332" y="3452507"/>
                        <a:pt x="1238039" y="3333407"/>
                      </a:cubicBezTo>
                      <a:lnTo>
                        <a:pt x="333375" y="2811094"/>
                      </a:lnTo>
                      <a:cubicBezTo>
                        <a:pt x="127082" y="2691993"/>
                        <a:pt x="0" y="2471880"/>
                        <a:pt x="0" y="2233669"/>
                      </a:cubicBezTo>
                      <a:lnTo>
                        <a:pt x="0" y="1189063"/>
                      </a:lnTo>
                      <a:cubicBezTo>
                        <a:pt x="0" y="950852"/>
                        <a:pt x="127082" y="730738"/>
                        <a:pt x="333375" y="611635"/>
                      </a:cubicBezTo>
                      <a:lnTo>
                        <a:pt x="1238039" y="89328"/>
                      </a:lnTo>
                      <a:close/>
                    </a:path>
                  </a:pathLst>
                </a:custGeom>
                <a:solidFill>
                  <a:srgbClr val="F4F5F6"/>
                </a:solidFill>
                <a:ln cap="flat" cmpd="sng" w="8725">
                  <a:solidFill>
                    <a:srgbClr val="6FA8DC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23600" lIns="47250" spcFirstLastPara="1" rIns="47250" wrap="square" tIns="236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964"/>
                    <a:buFont typeface="Arial"/>
                    <a:buNone/>
                  </a:pPr>
                  <a:r>
                    <a:t/>
                  </a:r>
                  <a:endParaRPr b="0" i="0" sz="964" u="none" cap="none" strike="noStrike">
                    <a:solidFill>
                      <a:srgbClr val="000000"/>
                    </a:solidFill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  <p:sp>
              <p:nvSpPr>
                <p:cNvPr id="88" name="Google Shape;88;p15"/>
                <p:cNvSpPr/>
                <p:nvPr/>
              </p:nvSpPr>
              <p:spPr>
                <a:xfrm>
                  <a:off x="1537200" y="4053104"/>
                  <a:ext cx="911420" cy="992592"/>
                </a:xfrm>
                <a:custGeom>
                  <a:rect b="b" l="l" r="r" t="t"/>
                  <a:pathLst>
                    <a:path extrusionOk="0" h="3422732" w="3142829">
                      <a:moveTo>
                        <a:pt x="1238039" y="89328"/>
                      </a:moveTo>
                      <a:cubicBezTo>
                        <a:pt x="1444332" y="-29776"/>
                        <a:pt x="1698497" y="-29776"/>
                        <a:pt x="1904789" y="89328"/>
                      </a:cubicBezTo>
                      <a:lnTo>
                        <a:pt x="2809455" y="611635"/>
                      </a:lnTo>
                      <a:cubicBezTo>
                        <a:pt x="3015747" y="730738"/>
                        <a:pt x="3142830" y="950852"/>
                        <a:pt x="3142830" y="1189063"/>
                      </a:cubicBezTo>
                      <a:lnTo>
                        <a:pt x="3142830" y="2233669"/>
                      </a:lnTo>
                      <a:cubicBezTo>
                        <a:pt x="3142830" y="2471880"/>
                        <a:pt x="3015747" y="2691993"/>
                        <a:pt x="2809455" y="2811094"/>
                      </a:cubicBezTo>
                      <a:lnTo>
                        <a:pt x="1904789" y="3333407"/>
                      </a:lnTo>
                      <a:cubicBezTo>
                        <a:pt x="1698497" y="3452507"/>
                        <a:pt x="1444332" y="3452507"/>
                        <a:pt x="1238039" y="3333407"/>
                      </a:cubicBezTo>
                      <a:lnTo>
                        <a:pt x="333375" y="2811094"/>
                      </a:lnTo>
                      <a:cubicBezTo>
                        <a:pt x="127082" y="2691993"/>
                        <a:pt x="0" y="2471880"/>
                        <a:pt x="0" y="2233669"/>
                      </a:cubicBezTo>
                      <a:lnTo>
                        <a:pt x="0" y="1189063"/>
                      </a:lnTo>
                      <a:cubicBezTo>
                        <a:pt x="0" y="950852"/>
                        <a:pt x="127082" y="730738"/>
                        <a:pt x="333375" y="611635"/>
                      </a:cubicBezTo>
                      <a:lnTo>
                        <a:pt x="1238039" y="89328"/>
                      </a:lnTo>
                      <a:close/>
                    </a:path>
                  </a:pathLst>
                </a:custGeom>
                <a:solidFill>
                  <a:srgbClr val="00B4D8"/>
                </a:solidFill>
                <a:ln>
                  <a:noFill/>
                </a:ln>
                <a:effectLst>
                  <a:outerShdw blurRad="393583" sx="85000" rotWithShape="0" algn="t" dir="5400000" dist="262389" sy="85000">
                    <a:srgbClr val="8A6CFA">
                      <a:alpha val="29800"/>
                    </a:srgbClr>
                  </a:outerShdw>
                </a:effectLst>
              </p:spPr>
              <p:txBody>
                <a:bodyPr anchorCtr="0" anchor="ctr" bIns="23600" lIns="47250" spcFirstLastPara="1" rIns="47250" wrap="square" tIns="236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40"/>
                    <a:buFont typeface="Arial"/>
                    <a:buNone/>
                  </a:pPr>
                  <a:r>
                    <a:t/>
                  </a:r>
                  <a:endParaRPr b="1" i="0" sz="1240" u="none" cap="none" strike="noStrike">
                    <a:solidFill>
                      <a:srgbClr val="FFFFFF"/>
                    </a:solidFill>
                    <a:latin typeface="Plus Jakarta Sans"/>
                    <a:ea typeface="Plus Jakarta Sans"/>
                    <a:cs typeface="Plus Jakarta Sans"/>
                    <a:sym typeface="Plus Jakarta Sans"/>
                  </a:endParaRPr>
                </a:p>
              </p:txBody>
            </p:sp>
          </p:grpSp>
        </p:grpSp>
        <p:pic>
          <p:nvPicPr>
            <p:cNvPr id="89" name="Google Shape;89;p15" title="balancing.png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627946" y="2099761"/>
              <a:ext cx="299100" cy="2991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0" name="Google Shape;90;p15"/>
          <p:cNvGrpSpPr/>
          <p:nvPr/>
        </p:nvGrpSpPr>
        <p:grpSpPr>
          <a:xfrm>
            <a:off x="3424050" y="3473476"/>
            <a:ext cx="5409783" cy="598233"/>
            <a:chOff x="3424050" y="3473476"/>
            <a:chExt cx="5409783" cy="598233"/>
          </a:xfrm>
        </p:grpSpPr>
        <p:sp>
          <p:nvSpPr>
            <p:cNvPr id="91" name="Google Shape;91;p15"/>
            <p:cNvSpPr/>
            <p:nvPr/>
          </p:nvSpPr>
          <p:spPr>
            <a:xfrm>
              <a:off x="3424050" y="3609719"/>
              <a:ext cx="1338600" cy="422100"/>
            </a:xfrm>
            <a:prstGeom prst="rightArrow">
              <a:avLst>
                <a:gd fmla="val 45925" name="adj1"/>
                <a:gd fmla="val 62467" name="adj2"/>
              </a:avLst>
            </a:prstGeom>
            <a:gradFill>
              <a:gsLst>
                <a:gs pos="0">
                  <a:srgbClr val="DFEAFB"/>
                </a:gs>
                <a:gs pos="100000">
                  <a:srgbClr val="6E9CE7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92" name="Google Shape;92;p15"/>
            <p:cNvGrpSpPr/>
            <p:nvPr/>
          </p:nvGrpSpPr>
          <p:grpSpPr>
            <a:xfrm>
              <a:off x="5507425" y="3473476"/>
              <a:ext cx="3326408" cy="598233"/>
              <a:chOff x="5888425" y="3404288"/>
              <a:chExt cx="3326408" cy="598233"/>
            </a:xfrm>
          </p:grpSpPr>
          <p:grpSp>
            <p:nvGrpSpPr>
              <p:cNvPr id="93" name="Google Shape;93;p15"/>
              <p:cNvGrpSpPr/>
              <p:nvPr/>
            </p:nvGrpSpPr>
            <p:grpSpPr>
              <a:xfrm>
                <a:off x="5888425" y="3404288"/>
                <a:ext cx="3326408" cy="598233"/>
                <a:chOff x="2013982" y="4009100"/>
                <a:chExt cx="6440287" cy="1158244"/>
              </a:xfrm>
            </p:grpSpPr>
            <p:grpSp>
              <p:nvGrpSpPr>
                <p:cNvPr id="94" name="Google Shape;94;p15"/>
                <p:cNvGrpSpPr/>
                <p:nvPr/>
              </p:nvGrpSpPr>
              <p:grpSpPr>
                <a:xfrm>
                  <a:off x="2013982" y="4009100"/>
                  <a:ext cx="5766542" cy="1158244"/>
                  <a:chOff x="4007014" y="1966424"/>
                  <a:chExt cx="7741364" cy="1554899"/>
                </a:xfrm>
              </p:grpSpPr>
              <p:sp>
                <p:nvSpPr>
                  <p:cNvPr id="95" name="Google Shape;95;p15"/>
                  <p:cNvSpPr/>
                  <p:nvPr/>
                </p:nvSpPr>
                <p:spPr>
                  <a:xfrm>
                    <a:off x="4664478" y="2256468"/>
                    <a:ext cx="7083900" cy="1161000"/>
                  </a:xfrm>
                  <a:prstGeom prst="roundRect">
                    <a:avLst>
                      <a:gd fmla="val 16667" name="adj"/>
                    </a:avLst>
                  </a:prstGeom>
                  <a:solidFill>
                    <a:srgbClr val="FFFFFF">
                      <a:alpha val="84710"/>
                    </a:srgbClr>
                  </a:solidFill>
                  <a:ln>
                    <a:noFill/>
                  </a:ln>
                  <a:effectLst>
                    <a:outerShdw blurRad="481046" sx="92000" rotWithShape="0" algn="tr" dir="8100000" dist="201165" sy="92000">
                      <a:srgbClr val="2F305B">
                        <a:alpha val="20000"/>
                      </a:srgbClr>
                    </a:outerShdw>
                  </a:effectLst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964"/>
                      <a:buFont typeface="Arial"/>
                      <a:buNone/>
                    </a:pPr>
                    <a:r>
                      <a:t/>
                    </a:r>
                    <a:endParaRPr b="0" i="0" sz="964" u="none" cap="none" strike="noStrike">
                      <a:solidFill>
                        <a:srgbClr val="FFFFFF"/>
                      </a:solidFill>
                      <a:latin typeface="Lato"/>
                      <a:ea typeface="Lato"/>
                      <a:cs typeface="Lato"/>
                      <a:sym typeface="Lato"/>
                    </a:endParaRPr>
                  </a:p>
                </p:txBody>
              </p:sp>
              <p:grpSp>
                <p:nvGrpSpPr>
                  <p:cNvPr id="96" name="Google Shape;96;p15"/>
                  <p:cNvGrpSpPr/>
                  <p:nvPr/>
                </p:nvGrpSpPr>
                <p:grpSpPr>
                  <a:xfrm>
                    <a:off x="4007014" y="1966424"/>
                    <a:ext cx="1427743" cy="1554899"/>
                    <a:chOff x="1410247" y="3914845"/>
                    <a:chExt cx="1162847" cy="1266411"/>
                  </a:xfrm>
                </p:grpSpPr>
                <p:sp>
                  <p:nvSpPr>
                    <p:cNvPr id="97" name="Google Shape;97;p15"/>
                    <p:cNvSpPr/>
                    <p:nvPr/>
                  </p:nvSpPr>
                  <p:spPr>
                    <a:xfrm>
                      <a:off x="1410247" y="3914845"/>
                      <a:ext cx="1162847" cy="1266411"/>
                    </a:xfrm>
                    <a:custGeom>
                      <a:rect b="b" l="l" r="r" t="t"/>
                      <a:pathLst>
                        <a:path extrusionOk="0" h="3422732" w="3142829">
                          <a:moveTo>
                            <a:pt x="1238039" y="89328"/>
                          </a:moveTo>
                          <a:cubicBezTo>
                            <a:pt x="1444332" y="-29776"/>
                            <a:pt x="1698497" y="-29776"/>
                            <a:pt x="1904789" y="89328"/>
                          </a:cubicBezTo>
                          <a:lnTo>
                            <a:pt x="2809455" y="611635"/>
                          </a:lnTo>
                          <a:cubicBezTo>
                            <a:pt x="3015747" y="730738"/>
                            <a:pt x="3142830" y="950852"/>
                            <a:pt x="3142830" y="1189063"/>
                          </a:cubicBezTo>
                          <a:lnTo>
                            <a:pt x="3142830" y="2233669"/>
                          </a:lnTo>
                          <a:cubicBezTo>
                            <a:pt x="3142830" y="2471880"/>
                            <a:pt x="3015747" y="2691993"/>
                            <a:pt x="2809455" y="2811094"/>
                          </a:cubicBezTo>
                          <a:lnTo>
                            <a:pt x="1904789" y="3333407"/>
                          </a:lnTo>
                          <a:cubicBezTo>
                            <a:pt x="1698497" y="3452507"/>
                            <a:pt x="1444332" y="3452507"/>
                            <a:pt x="1238039" y="3333407"/>
                          </a:cubicBezTo>
                          <a:lnTo>
                            <a:pt x="333375" y="2811094"/>
                          </a:lnTo>
                          <a:cubicBezTo>
                            <a:pt x="127082" y="2691993"/>
                            <a:pt x="0" y="2471880"/>
                            <a:pt x="0" y="2233669"/>
                          </a:cubicBezTo>
                          <a:lnTo>
                            <a:pt x="0" y="1189063"/>
                          </a:lnTo>
                          <a:cubicBezTo>
                            <a:pt x="0" y="950852"/>
                            <a:pt x="127082" y="730738"/>
                            <a:pt x="333375" y="611635"/>
                          </a:cubicBezTo>
                          <a:lnTo>
                            <a:pt x="1238039" y="89328"/>
                          </a:lnTo>
                          <a:close/>
                        </a:path>
                      </a:pathLst>
                    </a:custGeom>
                    <a:solidFill>
                      <a:srgbClr val="F4F5F6"/>
                    </a:solidFill>
                    <a:ln cap="flat" cmpd="sng" w="8725">
                      <a:solidFill>
                        <a:srgbClr val="0B5394"/>
                      </a:solidFill>
                      <a:prstDash val="solid"/>
                      <a:miter lim="8000"/>
                      <a:headEnd len="sm" w="sm" type="none"/>
                      <a:tailEnd len="sm" w="sm" type="none"/>
                    </a:ln>
                  </p:spPr>
                  <p:txBody>
                    <a:bodyPr anchorCtr="0" anchor="ctr" bIns="23600" lIns="47250" spcFirstLastPara="1" rIns="47250" wrap="square" tIns="236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64"/>
                        <a:buFont typeface="Arial"/>
                        <a:buNone/>
                      </a:pPr>
                      <a:r>
                        <a:t/>
                      </a:r>
                      <a:endParaRPr b="0" i="0" sz="964" u="none" cap="none" strike="noStrike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p:txBody>
                </p:sp>
                <p:sp>
                  <p:nvSpPr>
                    <p:cNvPr id="98" name="Google Shape;98;p15"/>
                    <p:cNvSpPr/>
                    <p:nvPr/>
                  </p:nvSpPr>
                  <p:spPr>
                    <a:xfrm>
                      <a:off x="1537200" y="4053104"/>
                      <a:ext cx="911420" cy="992592"/>
                    </a:xfrm>
                    <a:custGeom>
                      <a:rect b="b" l="l" r="r" t="t"/>
                      <a:pathLst>
                        <a:path extrusionOk="0" h="3422732" w="3142829">
                          <a:moveTo>
                            <a:pt x="1238039" y="89328"/>
                          </a:moveTo>
                          <a:cubicBezTo>
                            <a:pt x="1444332" y="-29776"/>
                            <a:pt x="1698497" y="-29776"/>
                            <a:pt x="1904789" y="89328"/>
                          </a:cubicBezTo>
                          <a:lnTo>
                            <a:pt x="2809455" y="611635"/>
                          </a:lnTo>
                          <a:cubicBezTo>
                            <a:pt x="3015747" y="730738"/>
                            <a:pt x="3142830" y="950852"/>
                            <a:pt x="3142830" y="1189063"/>
                          </a:cubicBezTo>
                          <a:lnTo>
                            <a:pt x="3142830" y="2233669"/>
                          </a:lnTo>
                          <a:cubicBezTo>
                            <a:pt x="3142830" y="2471880"/>
                            <a:pt x="3015747" y="2691993"/>
                            <a:pt x="2809455" y="2811094"/>
                          </a:cubicBezTo>
                          <a:lnTo>
                            <a:pt x="1904789" y="3333407"/>
                          </a:lnTo>
                          <a:cubicBezTo>
                            <a:pt x="1698497" y="3452507"/>
                            <a:pt x="1444332" y="3452507"/>
                            <a:pt x="1238039" y="3333407"/>
                          </a:cubicBezTo>
                          <a:lnTo>
                            <a:pt x="333375" y="2811094"/>
                          </a:lnTo>
                          <a:cubicBezTo>
                            <a:pt x="127082" y="2691993"/>
                            <a:pt x="0" y="2471880"/>
                            <a:pt x="0" y="2233669"/>
                          </a:cubicBezTo>
                          <a:lnTo>
                            <a:pt x="0" y="1189063"/>
                          </a:lnTo>
                          <a:cubicBezTo>
                            <a:pt x="0" y="950852"/>
                            <a:pt x="127082" y="730738"/>
                            <a:pt x="333375" y="611635"/>
                          </a:cubicBezTo>
                          <a:lnTo>
                            <a:pt x="1238039" y="89328"/>
                          </a:lnTo>
                          <a:close/>
                        </a:path>
                      </a:pathLst>
                    </a:custGeom>
                    <a:solidFill>
                      <a:srgbClr val="2DBEFF"/>
                    </a:solidFill>
                    <a:ln>
                      <a:noFill/>
                    </a:ln>
                    <a:effectLst>
                      <a:outerShdw blurRad="393583" sx="85000" rotWithShape="0" algn="t" dir="5400000" dist="262389" sy="85000">
                        <a:srgbClr val="2DBEFF">
                          <a:alpha val="29800"/>
                        </a:srgbClr>
                      </a:outerShdw>
                    </a:effectLst>
                  </p:spPr>
                  <p:txBody>
                    <a:bodyPr anchorCtr="0" anchor="ctr" bIns="23600" lIns="47250" spcFirstLastPara="1" rIns="47250" wrap="square" tIns="23600"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40"/>
                        <a:buFont typeface="Arial"/>
                        <a:buNone/>
                      </a:pPr>
                      <a:r>
                        <a:t/>
                      </a:r>
                      <a:endParaRPr b="1" i="0" sz="1240" u="none" cap="none" strike="noStrike">
                        <a:solidFill>
                          <a:srgbClr val="FFFFFF"/>
                        </a:solidFill>
                        <a:latin typeface="Plus Jakarta Sans"/>
                        <a:ea typeface="Plus Jakarta Sans"/>
                        <a:cs typeface="Plus Jakarta Sans"/>
                        <a:sym typeface="Plus Jakarta Sans"/>
                      </a:endParaRPr>
                    </a:p>
                  </p:txBody>
                </p:sp>
              </p:grpSp>
            </p:grpSp>
            <p:sp>
              <p:nvSpPr>
                <p:cNvPr id="99" name="Google Shape;99;p15"/>
                <p:cNvSpPr/>
                <p:nvPr/>
              </p:nvSpPr>
              <p:spPr>
                <a:xfrm>
                  <a:off x="3177569" y="4395452"/>
                  <a:ext cx="5276700" cy="541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23600" lIns="47250" spcFirstLastPara="1" rIns="47250" wrap="square" tIns="236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758"/>
                    <a:buFont typeface="Arial"/>
                    <a:buNone/>
                  </a:pPr>
                  <a:r>
                    <a:rPr lang="en" sz="1100">
                      <a:solidFill>
                        <a:schemeClr val="dk1"/>
                      </a:solidFill>
                      <a:latin typeface="Poppins Medium"/>
                      <a:ea typeface="Poppins Medium"/>
                      <a:cs typeface="Poppins Medium"/>
                      <a:sym typeface="Poppins Medium"/>
                    </a:rPr>
                    <a:t>Multi-Function Application</a:t>
                  </a:r>
                  <a:r>
                    <a:rPr lang="en" sz="1100">
                      <a:solidFill>
                        <a:schemeClr val="dk1"/>
                      </a:solidFill>
                      <a:latin typeface="Poppins Medium"/>
                      <a:ea typeface="Poppins Medium"/>
                      <a:cs typeface="Poppins Medium"/>
                      <a:sym typeface="Poppins Medium"/>
                    </a:rPr>
                    <a:t>s</a:t>
                  </a:r>
                  <a:endParaRPr sz="1100">
                    <a:solidFill>
                      <a:srgbClr val="111029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endParaRPr>
                </a:p>
              </p:txBody>
            </p:sp>
          </p:grpSp>
          <p:pic>
            <p:nvPicPr>
              <p:cNvPr id="100" name="Google Shape;100;p15" title="organization.png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6029192" y="3581205"/>
                <a:ext cx="262000" cy="262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01" name="Google Shape;101;p15"/>
          <p:cNvGrpSpPr/>
          <p:nvPr/>
        </p:nvGrpSpPr>
        <p:grpSpPr>
          <a:xfrm>
            <a:off x="3424050" y="2717678"/>
            <a:ext cx="5047403" cy="598233"/>
            <a:chOff x="3576450" y="2648491"/>
            <a:chExt cx="5047403" cy="598233"/>
          </a:xfrm>
        </p:grpSpPr>
        <p:sp>
          <p:nvSpPr>
            <p:cNvPr id="102" name="Google Shape;102;p15"/>
            <p:cNvSpPr/>
            <p:nvPr/>
          </p:nvSpPr>
          <p:spPr>
            <a:xfrm>
              <a:off x="3576450" y="2742807"/>
              <a:ext cx="1358400" cy="422100"/>
            </a:xfrm>
            <a:prstGeom prst="rightArrow">
              <a:avLst>
                <a:gd fmla="val 45925" name="adj1"/>
                <a:gd fmla="val 64469" name="adj2"/>
              </a:avLst>
            </a:prstGeom>
            <a:gradFill>
              <a:gsLst>
                <a:gs pos="0">
                  <a:srgbClr val="DFEAFB"/>
                </a:gs>
                <a:gs pos="100000">
                  <a:srgbClr val="6E9CE7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03" name="Google Shape;103;p15"/>
            <p:cNvGrpSpPr/>
            <p:nvPr/>
          </p:nvGrpSpPr>
          <p:grpSpPr>
            <a:xfrm>
              <a:off x="5647972" y="2648491"/>
              <a:ext cx="2975881" cy="598233"/>
              <a:chOff x="6298305" y="2755651"/>
              <a:chExt cx="5761629" cy="1158244"/>
            </a:xfrm>
          </p:grpSpPr>
          <p:grpSp>
            <p:nvGrpSpPr>
              <p:cNvPr id="104" name="Google Shape;104;p15"/>
              <p:cNvGrpSpPr/>
              <p:nvPr/>
            </p:nvGrpSpPr>
            <p:grpSpPr>
              <a:xfrm>
                <a:off x="6298305" y="2755651"/>
                <a:ext cx="5761629" cy="1158244"/>
                <a:chOff x="4007014" y="1966424"/>
                <a:chExt cx="7734768" cy="1554899"/>
              </a:xfrm>
            </p:grpSpPr>
            <p:sp>
              <p:nvSpPr>
                <p:cNvPr id="105" name="Google Shape;105;p15"/>
                <p:cNvSpPr/>
                <p:nvPr/>
              </p:nvSpPr>
              <p:spPr>
                <a:xfrm>
                  <a:off x="4664482" y="2163380"/>
                  <a:ext cx="7077300" cy="1161000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FFFFFF">
                    <a:alpha val="84710"/>
                  </a:srgbClr>
                </a:solidFill>
                <a:ln>
                  <a:noFill/>
                </a:ln>
                <a:effectLst>
                  <a:outerShdw blurRad="481046" sx="92000" rotWithShape="0" algn="tr" dir="8100000" dist="201165" sy="92000">
                    <a:srgbClr val="2F305B">
                      <a:alpha val="20000"/>
                    </a:srgbClr>
                  </a:outerShdw>
                </a:effectLst>
              </p:spPr>
              <p:txBody>
                <a:bodyPr anchorCtr="0" anchor="ctr" bIns="23600" lIns="47250" spcFirstLastPara="1" rIns="47250" wrap="square" tIns="236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964"/>
                    <a:buFont typeface="Arial"/>
                    <a:buNone/>
                  </a:pPr>
                  <a:r>
                    <a:t/>
                  </a:r>
                  <a:endParaRPr b="0" i="0" sz="964" u="none" cap="none" strike="noStrike">
                    <a:solidFill>
                      <a:srgbClr val="FFFFFF"/>
                    </a:solidFill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  <p:grpSp>
              <p:nvGrpSpPr>
                <p:cNvPr id="106" name="Google Shape;106;p15"/>
                <p:cNvGrpSpPr/>
                <p:nvPr/>
              </p:nvGrpSpPr>
              <p:grpSpPr>
                <a:xfrm>
                  <a:off x="4007014" y="1966424"/>
                  <a:ext cx="1427743" cy="1554899"/>
                  <a:chOff x="1410247" y="3914845"/>
                  <a:chExt cx="1162847" cy="1266411"/>
                </a:xfrm>
              </p:grpSpPr>
              <p:sp>
                <p:nvSpPr>
                  <p:cNvPr id="107" name="Google Shape;107;p15"/>
                  <p:cNvSpPr/>
                  <p:nvPr/>
                </p:nvSpPr>
                <p:spPr>
                  <a:xfrm>
                    <a:off x="1410247" y="3914845"/>
                    <a:ext cx="1162847" cy="1266411"/>
                  </a:xfrm>
                  <a:custGeom>
                    <a:rect b="b" l="l" r="r" t="t"/>
                    <a:pathLst>
                      <a:path extrusionOk="0" h="3422732" w="3142829">
                        <a:moveTo>
                          <a:pt x="1238039" y="89328"/>
                        </a:moveTo>
                        <a:cubicBezTo>
                          <a:pt x="1444332" y="-29776"/>
                          <a:pt x="1698497" y="-29776"/>
                          <a:pt x="1904789" y="89328"/>
                        </a:cubicBezTo>
                        <a:lnTo>
                          <a:pt x="2809455" y="611635"/>
                        </a:lnTo>
                        <a:cubicBezTo>
                          <a:pt x="3015747" y="730738"/>
                          <a:pt x="3142830" y="950852"/>
                          <a:pt x="3142830" y="1189063"/>
                        </a:cubicBezTo>
                        <a:lnTo>
                          <a:pt x="3142830" y="2233669"/>
                        </a:lnTo>
                        <a:cubicBezTo>
                          <a:pt x="3142830" y="2471880"/>
                          <a:pt x="3015747" y="2691993"/>
                          <a:pt x="2809455" y="2811094"/>
                        </a:cubicBezTo>
                        <a:lnTo>
                          <a:pt x="1904789" y="3333407"/>
                        </a:lnTo>
                        <a:cubicBezTo>
                          <a:pt x="1698497" y="3452507"/>
                          <a:pt x="1444332" y="3452507"/>
                          <a:pt x="1238039" y="3333407"/>
                        </a:cubicBezTo>
                        <a:lnTo>
                          <a:pt x="333375" y="2811094"/>
                        </a:lnTo>
                        <a:cubicBezTo>
                          <a:pt x="127082" y="2691993"/>
                          <a:pt x="0" y="2471880"/>
                          <a:pt x="0" y="2233669"/>
                        </a:cubicBezTo>
                        <a:lnTo>
                          <a:pt x="0" y="1189063"/>
                        </a:lnTo>
                        <a:cubicBezTo>
                          <a:pt x="0" y="950852"/>
                          <a:pt x="127082" y="730738"/>
                          <a:pt x="333375" y="611635"/>
                        </a:cubicBezTo>
                        <a:lnTo>
                          <a:pt x="1238039" y="89328"/>
                        </a:lnTo>
                        <a:close/>
                      </a:path>
                    </a:pathLst>
                  </a:custGeom>
                  <a:solidFill>
                    <a:srgbClr val="F4F5F6"/>
                  </a:solidFill>
                  <a:ln cap="flat" cmpd="sng" w="8725">
                    <a:solidFill>
                      <a:srgbClr val="3B80BE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964"/>
                      <a:buFont typeface="Arial"/>
                      <a:buNone/>
                    </a:pPr>
                    <a:r>
                      <a:t/>
                    </a:r>
                    <a:endParaRPr b="0" i="0" sz="964" u="none" cap="none" strike="noStrike">
                      <a:solidFill>
                        <a:srgbClr val="000000"/>
                      </a:solidFill>
                      <a:latin typeface="Lato"/>
                      <a:ea typeface="Lato"/>
                      <a:cs typeface="Lato"/>
                      <a:sym typeface="Lato"/>
                    </a:endParaRPr>
                  </a:p>
                </p:txBody>
              </p:sp>
              <p:sp>
                <p:nvSpPr>
                  <p:cNvPr id="108" name="Google Shape;108;p15"/>
                  <p:cNvSpPr/>
                  <p:nvPr/>
                </p:nvSpPr>
                <p:spPr>
                  <a:xfrm>
                    <a:off x="1537200" y="4053104"/>
                    <a:ext cx="911420" cy="992592"/>
                  </a:xfrm>
                  <a:custGeom>
                    <a:rect b="b" l="l" r="r" t="t"/>
                    <a:pathLst>
                      <a:path extrusionOk="0" h="3422732" w="3142829">
                        <a:moveTo>
                          <a:pt x="1238039" y="89328"/>
                        </a:moveTo>
                        <a:cubicBezTo>
                          <a:pt x="1444332" y="-29776"/>
                          <a:pt x="1698497" y="-29776"/>
                          <a:pt x="1904789" y="89328"/>
                        </a:cubicBezTo>
                        <a:lnTo>
                          <a:pt x="2809455" y="611635"/>
                        </a:lnTo>
                        <a:cubicBezTo>
                          <a:pt x="3015747" y="730738"/>
                          <a:pt x="3142830" y="950852"/>
                          <a:pt x="3142830" y="1189063"/>
                        </a:cubicBezTo>
                        <a:lnTo>
                          <a:pt x="3142830" y="2233669"/>
                        </a:lnTo>
                        <a:cubicBezTo>
                          <a:pt x="3142830" y="2471880"/>
                          <a:pt x="3015747" y="2691993"/>
                          <a:pt x="2809455" y="2811094"/>
                        </a:cubicBezTo>
                        <a:lnTo>
                          <a:pt x="1904789" y="3333407"/>
                        </a:lnTo>
                        <a:cubicBezTo>
                          <a:pt x="1698497" y="3452507"/>
                          <a:pt x="1444332" y="3452507"/>
                          <a:pt x="1238039" y="3333407"/>
                        </a:cubicBezTo>
                        <a:lnTo>
                          <a:pt x="333375" y="2811094"/>
                        </a:lnTo>
                        <a:cubicBezTo>
                          <a:pt x="127082" y="2691993"/>
                          <a:pt x="0" y="2471880"/>
                          <a:pt x="0" y="2233669"/>
                        </a:cubicBezTo>
                        <a:lnTo>
                          <a:pt x="0" y="1189063"/>
                        </a:lnTo>
                        <a:cubicBezTo>
                          <a:pt x="0" y="950852"/>
                          <a:pt x="127082" y="730738"/>
                          <a:pt x="333375" y="611635"/>
                        </a:cubicBezTo>
                        <a:lnTo>
                          <a:pt x="1238039" y="89328"/>
                        </a:lnTo>
                        <a:close/>
                      </a:path>
                    </a:pathLst>
                  </a:custGeom>
                  <a:solidFill>
                    <a:srgbClr val="B9ABFC"/>
                  </a:solidFill>
                  <a:ln>
                    <a:noFill/>
                  </a:ln>
                  <a:effectLst>
                    <a:outerShdw blurRad="393583" sx="85000" rotWithShape="0" algn="t" dir="5400000" dist="262389" sy="85000">
                      <a:srgbClr val="5B38D8">
                        <a:alpha val="29800"/>
                      </a:srgbClr>
                    </a:outerShdw>
                  </a:effectLst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240"/>
                      <a:buFont typeface="Arial"/>
                      <a:buNone/>
                    </a:pPr>
                    <a:r>
                      <a:t/>
                    </a:r>
                    <a:endParaRPr b="1" i="0" sz="1240" u="none" cap="none" strike="noStrike">
                      <a:solidFill>
                        <a:srgbClr val="FFFFFF"/>
                      </a:solidFill>
                      <a:latin typeface="Plus Jakarta Sans"/>
                      <a:ea typeface="Plus Jakarta Sans"/>
                      <a:cs typeface="Plus Jakarta Sans"/>
                      <a:sym typeface="Plus Jakarta Sans"/>
                    </a:endParaRPr>
                  </a:p>
                </p:txBody>
              </p:sp>
            </p:grpSp>
          </p:grpSp>
          <p:sp>
            <p:nvSpPr>
              <p:cNvPr id="109" name="Google Shape;109;p15"/>
              <p:cNvSpPr/>
              <p:nvPr/>
            </p:nvSpPr>
            <p:spPr>
              <a:xfrm>
                <a:off x="7460466" y="3120200"/>
                <a:ext cx="4483500" cy="48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23600" lIns="47250" spcFirstLastPara="1" rIns="47250" wrap="square" tIns="23600">
                <a:noAutofit/>
              </a:bodyPr>
              <a:lstStyle/>
              <a:p>
                <a:pPr indent="0" lvl="0" marL="0" rtl="0" algn="l">
                  <a:spcBef>
                    <a:spcPts val="120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100">
                    <a:solidFill>
                      <a:schemeClr val="dk1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rPr>
                  <a:t>Reduced Vendor Surface Area</a:t>
                </a:r>
                <a:endParaRPr sz="11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endParaRPr>
              </a:p>
              <a:p>
                <a:pPr indent="0" lvl="0" marL="0" marR="0" rtl="0" algn="l">
                  <a:lnSpc>
                    <a:spcPct val="130000"/>
                  </a:lnSpc>
                  <a:spcBef>
                    <a:spcPts val="120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endParaRPr>
              </a:p>
            </p:txBody>
          </p:sp>
        </p:grpSp>
        <p:pic>
          <p:nvPicPr>
            <p:cNvPr id="110" name="Google Shape;110;p15" title="product-owner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773250" y="2780824"/>
              <a:ext cx="299100" cy="2991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1" name="Google Shape;111;p15"/>
          <p:cNvGrpSpPr/>
          <p:nvPr/>
        </p:nvGrpSpPr>
        <p:grpSpPr>
          <a:xfrm>
            <a:off x="3424050" y="4229276"/>
            <a:ext cx="5400991" cy="598233"/>
            <a:chOff x="3576450" y="4160088"/>
            <a:chExt cx="5400991" cy="598233"/>
          </a:xfrm>
        </p:grpSpPr>
        <p:sp>
          <p:nvSpPr>
            <p:cNvPr id="112" name="Google Shape;112;p15"/>
            <p:cNvSpPr/>
            <p:nvPr/>
          </p:nvSpPr>
          <p:spPr>
            <a:xfrm>
              <a:off x="3576450" y="4293782"/>
              <a:ext cx="1338600" cy="422100"/>
            </a:xfrm>
            <a:prstGeom prst="rightArrow">
              <a:avLst>
                <a:gd fmla="val 45925" name="adj1"/>
                <a:gd fmla="val 59778" name="adj2"/>
              </a:avLst>
            </a:prstGeom>
            <a:gradFill>
              <a:gsLst>
                <a:gs pos="0">
                  <a:srgbClr val="DFEAFB"/>
                </a:gs>
                <a:gs pos="100000">
                  <a:srgbClr val="6E9CE7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13" name="Google Shape;113;p15"/>
            <p:cNvGrpSpPr/>
            <p:nvPr/>
          </p:nvGrpSpPr>
          <p:grpSpPr>
            <a:xfrm>
              <a:off x="5659825" y="4160088"/>
              <a:ext cx="3317616" cy="598233"/>
              <a:chOff x="5888425" y="3404288"/>
              <a:chExt cx="3317616" cy="598233"/>
            </a:xfrm>
          </p:grpSpPr>
          <p:grpSp>
            <p:nvGrpSpPr>
              <p:cNvPr id="114" name="Google Shape;114;p15"/>
              <p:cNvGrpSpPr/>
              <p:nvPr/>
            </p:nvGrpSpPr>
            <p:grpSpPr>
              <a:xfrm>
                <a:off x="5888425" y="3404288"/>
                <a:ext cx="3317616" cy="598233"/>
                <a:chOff x="2013982" y="4009100"/>
                <a:chExt cx="6423264" cy="1158244"/>
              </a:xfrm>
            </p:grpSpPr>
            <p:grpSp>
              <p:nvGrpSpPr>
                <p:cNvPr id="115" name="Google Shape;115;p15"/>
                <p:cNvGrpSpPr/>
                <p:nvPr/>
              </p:nvGrpSpPr>
              <p:grpSpPr>
                <a:xfrm>
                  <a:off x="2013982" y="4009100"/>
                  <a:ext cx="5766542" cy="1158244"/>
                  <a:chOff x="4007014" y="1966424"/>
                  <a:chExt cx="7741364" cy="1554899"/>
                </a:xfrm>
              </p:grpSpPr>
              <p:sp>
                <p:nvSpPr>
                  <p:cNvPr id="116" name="Google Shape;116;p15"/>
                  <p:cNvSpPr/>
                  <p:nvPr/>
                </p:nvSpPr>
                <p:spPr>
                  <a:xfrm>
                    <a:off x="4664478" y="2256468"/>
                    <a:ext cx="7083900" cy="1161000"/>
                  </a:xfrm>
                  <a:prstGeom prst="roundRect">
                    <a:avLst>
                      <a:gd fmla="val 16667" name="adj"/>
                    </a:avLst>
                  </a:prstGeom>
                  <a:solidFill>
                    <a:srgbClr val="FFFFFF">
                      <a:alpha val="84710"/>
                    </a:srgbClr>
                  </a:solidFill>
                  <a:ln>
                    <a:noFill/>
                  </a:ln>
                  <a:effectLst>
                    <a:outerShdw blurRad="481046" sx="92000" rotWithShape="0" algn="tr" dir="8100000" dist="201165" sy="92000">
                      <a:srgbClr val="2F305B">
                        <a:alpha val="20000"/>
                      </a:srgbClr>
                    </a:outerShdw>
                  </a:effectLst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964"/>
                      <a:buFont typeface="Arial"/>
                      <a:buNone/>
                    </a:pPr>
                    <a:r>
                      <a:t/>
                    </a:r>
                    <a:endParaRPr b="0" i="0" sz="964" u="none" cap="none" strike="noStrike">
                      <a:solidFill>
                        <a:srgbClr val="FFFFFF"/>
                      </a:solidFill>
                      <a:latin typeface="Lato"/>
                      <a:ea typeface="Lato"/>
                      <a:cs typeface="Lato"/>
                      <a:sym typeface="Lato"/>
                    </a:endParaRPr>
                  </a:p>
                </p:txBody>
              </p:sp>
              <p:grpSp>
                <p:nvGrpSpPr>
                  <p:cNvPr id="117" name="Google Shape;117;p15"/>
                  <p:cNvGrpSpPr/>
                  <p:nvPr/>
                </p:nvGrpSpPr>
                <p:grpSpPr>
                  <a:xfrm>
                    <a:off x="4007014" y="1966424"/>
                    <a:ext cx="1427743" cy="1554899"/>
                    <a:chOff x="1410247" y="3914845"/>
                    <a:chExt cx="1162847" cy="1266411"/>
                  </a:xfrm>
                </p:grpSpPr>
                <p:sp>
                  <p:nvSpPr>
                    <p:cNvPr id="118" name="Google Shape;118;p15"/>
                    <p:cNvSpPr/>
                    <p:nvPr/>
                  </p:nvSpPr>
                  <p:spPr>
                    <a:xfrm>
                      <a:off x="1410247" y="3914845"/>
                      <a:ext cx="1162847" cy="1266411"/>
                    </a:xfrm>
                    <a:custGeom>
                      <a:rect b="b" l="l" r="r" t="t"/>
                      <a:pathLst>
                        <a:path extrusionOk="0" h="3422732" w="3142829">
                          <a:moveTo>
                            <a:pt x="1238039" y="89328"/>
                          </a:moveTo>
                          <a:cubicBezTo>
                            <a:pt x="1444332" y="-29776"/>
                            <a:pt x="1698497" y="-29776"/>
                            <a:pt x="1904789" y="89328"/>
                          </a:cubicBezTo>
                          <a:lnTo>
                            <a:pt x="2809455" y="611635"/>
                          </a:lnTo>
                          <a:cubicBezTo>
                            <a:pt x="3015747" y="730738"/>
                            <a:pt x="3142830" y="950852"/>
                            <a:pt x="3142830" y="1189063"/>
                          </a:cubicBezTo>
                          <a:lnTo>
                            <a:pt x="3142830" y="2233669"/>
                          </a:lnTo>
                          <a:cubicBezTo>
                            <a:pt x="3142830" y="2471880"/>
                            <a:pt x="3015747" y="2691993"/>
                            <a:pt x="2809455" y="2811094"/>
                          </a:cubicBezTo>
                          <a:lnTo>
                            <a:pt x="1904789" y="3333407"/>
                          </a:lnTo>
                          <a:cubicBezTo>
                            <a:pt x="1698497" y="3452507"/>
                            <a:pt x="1444332" y="3452507"/>
                            <a:pt x="1238039" y="3333407"/>
                          </a:cubicBezTo>
                          <a:lnTo>
                            <a:pt x="333375" y="2811094"/>
                          </a:lnTo>
                          <a:cubicBezTo>
                            <a:pt x="127082" y="2691993"/>
                            <a:pt x="0" y="2471880"/>
                            <a:pt x="0" y="2233669"/>
                          </a:cubicBezTo>
                          <a:lnTo>
                            <a:pt x="0" y="1189063"/>
                          </a:lnTo>
                          <a:cubicBezTo>
                            <a:pt x="0" y="950852"/>
                            <a:pt x="127082" y="730738"/>
                            <a:pt x="333375" y="611635"/>
                          </a:cubicBezTo>
                          <a:lnTo>
                            <a:pt x="1238039" y="89328"/>
                          </a:lnTo>
                          <a:close/>
                        </a:path>
                      </a:pathLst>
                    </a:custGeom>
                    <a:solidFill>
                      <a:srgbClr val="F4F5F6"/>
                    </a:solidFill>
                    <a:ln cap="flat" cmpd="sng" w="8725">
                      <a:solidFill>
                        <a:srgbClr val="0B5394"/>
                      </a:solidFill>
                      <a:prstDash val="solid"/>
                      <a:miter lim="8000"/>
                      <a:headEnd len="sm" w="sm" type="none"/>
                      <a:tailEnd len="sm" w="sm" type="none"/>
                    </a:ln>
                  </p:spPr>
                  <p:txBody>
                    <a:bodyPr anchorCtr="0" anchor="ctr" bIns="23600" lIns="47250" spcFirstLastPara="1" rIns="47250" wrap="square" tIns="236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64"/>
                        <a:buFont typeface="Arial"/>
                        <a:buNone/>
                      </a:pPr>
                      <a:r>
                        <a:t/>
                      </a:r>
                      <a:endParaRPr b="0" i="0" sz="964" u="none" cap="none" strike="noStrike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p:txBody>
                </p:sp>
                <p:sp>
                  <p:nvSpPr>
                    <p:cNvPr id="119" name="Google Shape;119;p15"/>
                    <p:cNvSpPr/>
                    <p:nvPr/>
                  </p:nvSpPr>
                  <p:spPr>
                    <a:xfrm>
                      <a:off x="1537200" y="4053104"/>
                      <a:ext cx="911420" cy="992592"/>
                    </a:xfrm>
                    <a:custGeom>
                      <a:rect b="b" l="l" r="r" t="t"/>
                      <a:pathLst>
                        <a:path extrusionOk="0" h="3422732" w="3142829">
                          <a:moveTo>
                            <a:pt x="1238039" y="89328"/>
                          </a:moveTo>
                          <a:cubicBezTo>
                            <a:pt x="1444332" y="-29776"/>
                            <a:pt x="1698497" y="-29776"/>
                            <a:pt x="1904789" y="89328"/>
                          </a:cubicBezTo>
                          <a:lnTo>
                            <a:pt x="2809455" y="611635"/>
                          </a:lnTo>
                          <a:cubicBezTo>
                            <a:pt x="3015747" y="730738"/>
                            <a:pt x="3142830" y="950852"/>
                            <a:pt x="3142830" y="1189063"/>
                          </a:cubicBezTo>
                          <a:lnTo>
                            <a:pt x="3142830" y="2233669"/>
                          </a:lnTo>
                          <a:cubicBezTo>
                            <a:pt x="3142830" y="2471880"/>
                            <a:pt x="3015747" y="2691993"/>
                            <a:pt x="2809455" y="2811094"/>
                          </a:cubicBezTo>
                          <a:lnTo>
                            <a:pt x="1904789" y="3333407"/>
                          </a:lnTo>
                          <a:cubicBezTo>
                            <a:pt x="1698497" y="3452507"/>
                            <a:pt x="1444332" y="3452507"/>
                            <a:pt x="1238039" y="3333407"/>
                          </a:cubicBezTo>
                          <a:lnTo>
                            <a:pt x="333375" y="2811094"/>
                          </a:lnTo>
                          <a:cubicBezTo>
                            <a:pt x="127082" y="2691993"/>
                            <a:pt x="0" y="2471880"/>
                            <a:pt x="0" y="2233669"/>
                          </a:cubicBezTo>
                          <a:lnTo>
                            <a:pt x="0" y="1189063"/>
                          </a:lnTo>
                          <a:cubicBezTo>
                            <a:pt x="0" y="950852"/>
                            <a:pt x="127082" y="730738"/>
                            <a:pt x="333375" y="611635"/>
                          </a:cubicBezTo>
                          <a:lnTo>
                            <a:pt x="1238039" y="89328"/>
                          </a:lnTo>
                          <a:close/>
                        </a:path>
                      </a:pathLst>
                    </a:custGeom>
                    <a:solidFill>
                      <a:srgbClr val="F56E90"/>
                    </a:solidFill>
                    <a:ln>
                      <a:noFill/>
                    </a:ln>
                    <a:effectLst>
                      <a:outerShdw blurRad="393583" sx="85000" rotWithShape="0" algn="t" dir="5400000" dist="262389" sy="85000">
                        <a:srgbClr val="FF3366">
                          <a:alpha val="20000"/>
                        </a:srgbClr>
                      </a:outerShdw>
                    </a:effectLst>
                  </p:spPr>
                  <p:txBody>
                    <a:bodyPr anchorCtr="0" anchor="ctr" bIns="23600" lIns="47250" spcFirstLastPara="1" rIns="47250" wrap="square" tIns="23600"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40"/>
                        <a:buFont typeface="Arial"/>
                        <a:buNone/>
                      </a:pPr>
                      <a:r>
                        <a:t/>
                      </a:r>
                      <a:endParaRPr b="1" i="0" sz="1240" u="none" cap="none" strike="noStrike">
                        <a:solidFill>
                          <a:srgbClr val="FFFFFF"/>
                        </a:solidFill>
                        <a:latin typeface="Plus Jakarta Sans"/>
                        <a:ea typeface="Plus Jakarta Sans"/>
                        <a:cs typeface="Plus Jakarta Sans"/>
                        <a:sym typeface="Plus Jakarta Sans"/>
                      </a:endParaRPr>
                    </a:p>
                  </p:txBody>
                </p:sp>
              </p:grpSp>
            </p:grpSp>
            <p:sp>
              <p:nvSpPr>
                <p:cNvPr id="120" name="Google Shape;120;p15"/>
                <p:cNvSpPr/>
                <p:nvPr/>
              </p:nvSpPr>
              <p:spPr>
                <a:xfrm>
                  <a:off x="3160546" y="4281962"/>
                  <a:ext cx="5276700" cy="801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23600" lIns="47250" spcFirstLastPara="1" rIns="47250" wrap="square" tIns="23600">
                  <a:noAutofit/>
                </a:bodyPr>
                <a:lstStyle/>
                <a:p>
                  <a:pPr indent="0" lvl="0" marL="0" rtl="0" algn="l">
                    <a:lnSpc>
                      <a:spcPct val="100000"/>
                    </a:lnSpc>
                    <a:spcBef>
                      <a:spcPts val="120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100"/>
                    <a:buFont typeface="Arial"/>
                    <a:buNone/>
                  </a:pPr>
                  <a:r>
                    <a:rPr lang="en" sz="1100">
                      <a:solidFill>
                        <a:schemeClr val="dk1"/>
                      </a:solidFill>
                      <a:latin typeface="Poppins Medium"/>
                      <a:ea typeface="Poppins Medium"/>
                      <a:cs typeface="Poppins Medium"/>
                      <a:sym typeface="Poppins Medium"/>
                    </a:rPr>
                    <a:t>AGC-ready and governance</a:t>
                  </a:r>
                  <a:br>
                    <a:rPr lang="en" sz="1100">
                      <a:solidFill>
                        <a:schemeClr val="dk1"/>
                      </a:solidFill>
                      <a:latin typeface="Poppins Medium"/>
                      <a:ea typeface="Poppins Medium"/>
                      <a:cs typeface="Poppins Medium"/>
                      <a:sym typeface="Poppins Medium"/>
                    </a:rPr>
                  </a:br>
                  <a:r>
                    <a:rPr lang="en" sz="1100">
                      <a:solidFill>
                        <a:schemeClr val="dk1"/>
                      </a:solidFill>
                      <a:latin typeface="Poppins Medium"/>
                      <a:ea typeface="Poppins Medium"/>
                      <a:cs typeface="Poppins Medium"/>
                      <a:sym typeface="Poppins Medium"/>
                    </a:rPr>
                    <a:t>-aligned</a:t>
                  </a:r>
                  <a:endParaRPr sz="1100">
                    <a:solidFill>
                      <a:schemeClr val="dk1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endParaRPr>
                </a:p>
                <a:p>
                  <a:pPr indent="0" lvl="0" marL="0" rtl="0" algn="l">
                    <a:lnSpc>
                      <a:spcPct val="100000"/>
                    </a:lnSpc>
                    <a:spcBef>
                      <a:spcPts val="120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100">
                    <a:solidFill>
                      <a:schemeClr val="dk1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endParaRPr>
                </a:p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1066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758"/>
                    <a:buFont typeface="Arial"/>
                    <a:buNone/>
                  </a:pPr>
                  <a:r>
                    <a:t/>
                  </a:r>
                  <a:endParaRPr sz="1100">
                    <a:solidFill>
                      <a:srgbClr val="111029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endParaRPr>
                </a:p>
              </p:txBody>
            </p:sp>
          </p:grpSp>
          <p:pic>
            <p:nvPicPr>
              <p:cNvPr id="121" name="Google Shape;121;p15" title="grant.png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6001850" y="3553863"/>
                <a:ext cx="299100" cy="2991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22" name="Google Shape;122;p15"/>
          <p:cNvSpPr txBox="1"/>
          <p:nvPr/>
        </p:nvSpPr>
        <p:spPr>
          <a:xfrm>
            <a:off x="2846700" y="230800"/>
            <a:ext cx="3450600" cy="4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31675" lIns="63400" spcFirstLastPara="1" rIns="63400" wrap="square" tIns="31675">
            <a:spAutoFit/>
          </a:bodyPr>
          <a:lstStyle/>
          <a:p>
            <a:pPr indent="0" lvl="0" marL="0" rtl="0" algn="l"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Stop the App Crawl</a:t>
            </a:r>
            <a:endParaRPr b="1" sz="2600">
              <a:solidFill>
                <a:srgbClr val="0B0B3B"/>
              </a:solidFill>
              <a:highlight>
                <a:srgbClr val="F7F9FF"/>
              </a:highlight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3" name="Google Shape;123;p15"/>
          <p:cNvSpPr txBox="1"/>
          <p:nvPr/>
        </p:nvSpPr>
        <p:spPr>
          <a:xfrm>
            <a:off x="1554150" y="719400"/>
            <a:ext cx="60357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31675" lIns="63400" spcFirstLastPara="1" rIns="63400" wrap="square" tIns="3167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Cloud transition is an opportunity to rationalize - not replicate.</a:t>
            </a:r>
            <a:endParaRPr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pic>
        <p:nvPicPr>
          <p:cNvPr id="124" name="Google Shape;124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12" y="-140429"/>
            <a:ext cx="1201488" cy="9284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5" name="Google Shape;125;p15"/>
          <p:cNvGrpSpPr/>
          <p:nvPr/>
        </p:nvGrpSpPr>
        <p:grpSpPr>
          <a:xfrm>
            <a:off x="1107036" y="1199754"/>
            <a:ext cx="6944089" cy="555289"/>
            <a:chOff x="1259436" y="1164585"/>
            <a:chExt cx="6944089" cy="555289"/>
          </a:xfrm>
        </p:grpSpPr>
        <p:sp>
          <p:nvSpPr>
            <p:cNvPr id="126" name="Google Shape;126;p15"/>
            <p:cNvSpPr/>
            <p:nvPr/>
          </p:nvSpPr>
          <p:spPr>
            <a:xfrm>
              <a:off x="6282625" y="1190374"/>
              <a:ext cx="1920900" cy="529500"/>
            </a:xfrm>
            <a:prstGeom prst="roundRect">
              <a:avLst>
                <a:gd fmla="val 7687" name="adj"/>
              </a:avLst>
            </a:prstGeom>
            <a:solidFill>
              <a:srgbClr val="D7E4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5"/>
            <p:cNvSpPr/>
            <p:nvPr/>
          </p:nvSpPr>
          <p:spPr>
            <a:xfrm>
              <a:off x="1259436" y="1190462"/>
              <a:ext cx="2154000" cy="527400"/>
            </a:xfrm>
            <a:prstGeom prst="roundRect">
              <a:avLst>
                <a:gd fmla="val 6812" name="adj"/>
              </a:avLst>
            </a:prstGeom>
            <a:solidFill>
              <a:srgbClr val="D7E4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5"/>
            <p:cNvSpPr txBox="1"/>
            <p:nvPr/>
          </p:nvSpPr>
          <p:spPr>
            <a:xfrm>
              <a:off x="1406136" y="1180212"/>
              <a:ext cx="1884300" cy="52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1675" lIns="63400" spcFirstLastPara="1" rIns="63400" wrap="square" tIns="31675">
              <a:sp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1200"/>
                </a:spcBef>
                <a:spcAft>
                  <a:spcPts val="12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What We See in DC Environments</a:t>
              </a:r>
              <a:endParaRPr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129" name="Google Shape;129;p15"/>
            <p:cNvSpPr txBox="1"/>
            <p:nvPr/>
          </p:nvSpPr>
          <p:spPr>
            <a:xfrm>
              <a:off x="6395725" y="1164585"/>
              <a:ext cx="1694700" cy="52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1675" lIns="63400" spcFirstLastPara="1" rIns="63400" wrap="square" tIns="31675">
              <a:sp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1200"/>
                </a:spcBef>
                <a:spcAft>
                  <a:spcPts val="12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Our Architectural Response</a:t>
              </a:r>
              <a:endParaRPr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130" name="Google Shape;130;p15"/>
          <p:cNvGrpSpPr/>
          <p:nvPr/>
        </p:nvGrpSpPr>
        <p:grpSpPr>
          <a:xfrm>
            <a:off x="661115" y="3470346"/>
            <a:ext cx="2978427" cy="598233"/>
            <a:chOff x="432515" y="3226112"/>
            <a:chExt cx="2978427" cy="598233"/>
          </a:xfrm>
        </p:grpSpPr>
        <p:grpSp>
          <p:nvGrpSpPr>
            <p:cNvPr id="131" name="Google Shape;131;p15"/>
            <p:cNvGrpSpPr/>
            <p:nvPr/>
          </p:nvGrpSpPr>
          <p:grpSpPr>
            <a:xfrm>
              <a:off x="432515" y="3226112"/>
              <a:ext cx="2978427" cy="598233"/>
              <a:chOff x="2013982" y="4009100"/>
              <a:chExt cx="5766558" cy="1158244"/>
            </a:xfrm>
          </p:grpSpPr>
          <p:grpSp>
            <p:nvGrpSpPr>
              <p:cNvPr id="132" name="Google Shape;132;p15"/>
              <p:cNvGrpSpPr/>
              <p:nvPr/>
            </p:nvGrpSpPr>
            <p:grpSpPr>
              <a:xfrm>
                <a:off x="2013982" y="4009100"/>
                <a:ext cx="5766542" cy="1158244"/>
                <a:chOff x="4007014" y="1966424"/>
                <a:chExt cx="7741364" cy="1554899"/>
              </a:xfrm>
            </p:grpSpPr>
            <p:sp>
              <p:nvSpPr>
                <p:cNvPr id="133" name="Google Shape;133;p15"/>
                <p:cNvSpPr/>
                <p:nvPr/>
              </p:nvSpPr>
              <p:spPr>
                <a:xfrm>
                  <a:off x="4664478" y="2256468"/>
                  <a:ext cx="7083900" cy="1161000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FFFFFF">
                    <a:alpha val="84710"/>
                  </a:srgbClr>
                </a:solidFill>
                <a:ln>
                  <a:noFill/>
                </a:ln>
                <a:effectLst>
                  <a:outerShdw blurRad="481046" sx="92000" rotWithShape="0" algn="tr" dir="8100000" dist="201165" sy="92000">
                    <a:srgbClr val="2F305B">
                      <a:alpha val="20000"/>
                    </a:srgbClr>
                  </a:outerShdw>
                </a:effectLst>
              </p:spPr>
              <p:txBody>
                <a:bodyPr anchorCtr="0" anchor="ctr" bIns="23600" lIns="47250" spcFirstLastPara="1" rIns="47250" wrap="square" tIns="236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964"/>
                    <a:buFont typeface="Arial"/>
                    <a:buNone/>
                  </a:pPr>
                  <a:r>
                    <a:t/>
                  </a:r>
                  <a:endParaRPr b="0" i="0" sz="964" u="none" cap="none" strike="noStrike">
                    <a:solidFill>
                      <a:srgbClr val="FFFFFF"/>
                    </a:solidFill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  <p:grpSp>
              <p:nvGrpSpPr>
                <p:cNvPr id="134" name="Google Shape;134;p15"/>
                <p:cNvGrpSpPr/>
                <p:nvPr/>
              </p:nvGrpSpPr>
              <p:grpSpPr>
                <a:xfrm>
                  <a:off x="4007014" y="1966424"/>
                  <a:ext cx="1427743" cy="1554899"/>
                  <a:chOff x="1410247" y="3914845"/>
                  <a:chExt cx="1162847" cy="1266411"/>
                </a:xfrm>
              </p:grpSpPr>
              <p:sp>
                <p:nvSpPr>
                  <p:cNvPr id="135" name="Google Shape;135;p15"/>
                  <p:cNvSpPr/>
                  <p:nvPr/>
                </p:nvSpPr>
                <p:spPr>
                  <a:xfrm>
                    <a:off x="1410247" y="3914845"/>
                    <a:ext cx="1162847" cy="1266411"/>
                  </a:xfrm>
                  <a:custGeom>
                    <a:rect b="b" l="l" r="r" t="t"/>
                    <a:pathLst>
                      <a:path extrusionOk="0" h="3422732" w="3142829">
                        <a:moveTo>
                          <a:pt x="1238039" y="89328"/>
                        </a:moveTo>
                        <a:cubicBezTo>
                          <a:pt x="1444332" y="-29776"/>
                          <a:pt x="1698497" y="-29776"/>
                          <a:pt x="1904789" y="89328"/>
                        </a:cubicBezTo>
                        <a:lnTo>
                          <a:pt x="2809455" y="611635"/>
                        </a:lnTo>
                        <a:cubicBezTo>
                          <a:pt x="3015747" y="730738"/>
                          <a:pt x="3142830" y="950852"/>
                          <a:pt x="3142830" y="1189063"/>
                        </a:cubicBezTo>
                        <a:lnTo>
                          <a:pt x="3142830" y="2233669"/>
                        </a:lnTo>
                        <a:cubicBezTo>
                          <a:pt x="3142830" y="2471880"/>
                          <a:pt x="3015747" y="2691993"/>
                          <a:pt x="2809455" y="2811094"/>
                        </a:cubicBezTo>
                        <a:lnTo>
                          <a:pt x="1904789" y="3333407"/>
                        </a:lnTo>
                        <a:cubicBezTo>
                          <a:pt x="1698497" y="3452507"/>
                          <a:pt x="1444332" y="3452507"/>
                          <a:pt x="1238039" y="3333407"/>
                        </a:cubicBezTo>
                        <a:lnTo>
                          <a:pt x="333375" y="2811094"/>
                        </a:lnTo>
                        <a:cubicBezTo>
                          <a:pt x="127082" y="2691993"/>
                          <a:pt x="0" y="2471880"/>
                          <a:pt x="0" y="2233669"/>
                        </a:cubicBezTo>
                        <a:lnTo>
                          <a:pt x="0" y="1189063"/>
                        </a:lnTo>
                        <a:cubicBezTo>
                          <a:pt x="0" y="950852"/>
                          <a:pt x="127082" y="730738"/>
                          <a:pt x="333375" y="611635"/>
                        </a:cubicBezTo>
                        <a:lnTo>
                          <a:pt x="1238039" y="89328"/>
                        </a:lnTo>
                        <a:close/>
                      </a:path>
                    </a:pathLst>
                  </a:custGeom>
                  <a:solidFill>
                    <a:srgbClr val="F4F5F6"/>
                  </a:solidFill>
                  <a:ln cap="flat" cmpd="sng" w="8725">
                    <a:solidFill>
                      <a:srgbClr val="0B5394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964"/>
                      <a:buFont typeface="Arial"/>
                      <a:buNone/>
                    </a:pPr>
                    <a:r>
                      <a:t/>
                    </a:r>
                    <a:endParaRPr b="0" i="0" sz="964" u="none" cap="none" strike="noStrike">
                      <a:solidFill>
                        <a:srgbClr val="000000"/>
                      </a:solidFill>
                      <a:latin typeface="Lato"/>
                      <a:ea typeface="Lato"/>
                      <a:cs typeface="Lato"/>
                      <a:sym typeface="Lato"/>
                    </a:endParaRPr>
                  </a:p>
                </p:txBody>
              </p:sp>
              <p:sp>
                <p:nvSpPr>
                  <p:cNvPr id="136" name="Google Shape;136;p15"/>
                  <p:cNvSpPr/>
                  <p:nvPr/>
                </p:nvSpPr>
                <p:spPr>
                  <a:xfrm>
                    <a:off x="1537200" y="4053104"/>
                    <a:ext cx="911420" cy="992592"/>
                  </a:xfrm>
                  <a:custGeom>
                    <a:rect b="b" l="l" r="r" t="t"/>
                    <a:pathLst>
                      <a:path extrusionOk="0" h="3422732" w="3142829">
                        <a:moveTo>
                          <a:pt x="1238039" y="89328"/>
                        </a:moveTo>
                        <a:cubicBezTo>
                          <a:pt x="1444332" y="-29776"/>
                          <a:pt x="1698497" y="-29776"/>
                          <a:pt x="1904789" y="89328"/>
                        </a:cubicBezTo>
                        <a:lnTo>
                          <a:pt x="2809455" y="611635"/>
                        </a:lnTo>
                        <a:cubicBezTo>
                          <a:pt x="3015747" y="730738"/>
                          <a:pt x="3142830" y="950852"/>
                          <a:pt x="3142830" y="1189063"/>
                        </a:cubicBezTo>
                        <a:lnTo>
                          <a:pt x="3142830" y="2233669"/>
                        </a:lnTo>
                        <a:cubicBezTo>
                          <a:pt x="3142830" y="2471880"/>
                          <a:pt x="3015747" y="2691993"/>
                          <a:pt x="2809455" y="2811094"/>
                        </a:cubicBezTo>
                        <a:lnTo>
                          <a:pt x="1904789" y="3333407"/>
                        </a:lnTo>
                        <a:cubicBezTo>
                          <a:pt x="1698497" y="3452507"/>
                          <a:pt x="1444332" y="3452507"/>
                          <a:pt x="1238039" y="3333407"/>
                        </a:cubicBezTo>
                        <a:lnTo>
                          <a:pt x="333375" y="2811094"/>
                        </a:lnTo>
                        <a:cubicBezTo>
                          <a:pt x="127082" y="2691993"/>
                          <a:pt x="0" y="2471880"/>
                          <a:pt x="0" y="2233669"/>
                        </a:cubicBezTo>
                        <a:lnTo>
                          <a:pt x="0" y="1189063"/>
                        </a:lnTo>
                        <a:cubicBezTo>
                          <a:pt x="0" y="950852"/>
                          <a:pt x="127082" y="730738"/>
                          <a:pt x="333375" y="611635"/>
                        </a:cubicBezTo>
                        <a:lnTo>
                          <a:pt x="1238039" y="89328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>
                    <a:noFill/>
                  </a:ln>
                  <a:effectLst>
                    <a:outerShdw blurRad="393583" sx="85000" rotWithShape="0" algn="t" dir="5400000" dist="262389" sy="85000">
                      <a:srgbClr val="919191">
                        <a:alpha val="29800"/>
                      </a:srgbClr>
                    </a:outerShdw>
                  </a:effectLst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240"/>
                      <a:buFont typeface="Arial"/>
                      <a:buNone/>
                    </a:pPr>
                    <a:r>
                      <a:t/>
                    </a:r>
                    <a:endParaRPr b="1" i="0" sz="1240" u="none" cap="none" strike="noStrike">
                      <a:solidFill>
                        <a:srgbClr val="FFFFFF"/>
                      </a:solidFill>
                      <a:latin typeface="Plus Jakarta Sans"/>
                      <a:ea typeface="Plus Jakarta Sans"/>
                      <a:cs typeface="Plus Jakarta Sans"/>
                      <a:sym typeface="Plus Jakarta Sans"/>
                    </a:endParaRPr>
                  </a:p>
                </p:txBody>
              </p:sp>
            </p:grpSp>
          </p:grpSp>
          <p:sp>
            <p:nvSpPr>
              <p:cNvPr id="137" name="Google Shape;137;p15"/>
              <p:cNvSpPr/>
              <p:nvPr/>
            </p:nvSpPr>
            <p:spPr>
              <a:xfrm>
                <a:off x="3160540" y="4417104"/>
                <a:ext cx="4620000" cy="48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23600" lIns="47250" spcFirstLastPara="1" rIns="47250" wrap="square" tIns="23600">
                <a:noAutofit/>
              </a:bodyPr>
              <a:lstStyle/>
              <a:p>
                <a:pPr indent="0" lvl="0" marL="0" rtl="0" algn="l">
                  <a:spcBef>
                    <a:spcPts val="1200"/>
                  </a:spcBef>
                  <a:spcAft>
                    <a:spcPts val="1200"/>
                  </a:spcAft>
                  <a:buNone/>
                </a:pPr>
                <a:r>
                  <a:rPr lang="en" sz="1100">
                    <a:solidFill>
                      <a:schemeClr val="dk1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rPr>
                  <a:t>Upgrade &amp; Security Drift</a:t>
                </a:r>
                <a:endParaRPr sz="1100">
                  <a:solidFill>
                    <a:srgbClr val="111029"/>
                  </a:solidFill>
                  <a:latin typeface="Poppins Medium"/>
                  <a:ea typeface="Poppins Medium"/>
                  <a:cs typeface="Poppins Medium"/>
                  <a:sym typeface="Poppins Medium"/>
                </a:endParaRPr>
              </a:p>
            </p:txBody>
          </p:sp>
        </p:grpSp>
        <p:pic>
          <p:nvPicPr>
            <p:cNvPr id="138" name="Google Shape;138;p15" title="code.png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565507" y="3393708"/>
              <a:ext cx="299100" cy="2991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9" name="Google Shape;139;p15"/>
          <p:cNvGrpSpPr/>
          <p:nvPr/>
        </p:nvGrpSpPr>
        <p:grpSpPr>
          <a:xfrm>
            <a:off x="660988" y="2713180"/>
            <a:ext cx="2975881" cy="598233"/>
            <a:chOff x="432388" y="2558406"/>
            <a:chExt cx="2975881" cy="598233"/>
          </a:xfrm>
        </p:grpSpPr>
        <p:grpSp>
          <p:nvGrpSpPr>
            <p:cNvPr id="140" name="Google Shape;140;p15"/>
            <p:cNvGrpSpPr/>
            <p:nvPr/>
          </p:nvGrpSpPr>
          <p:grpSpPr>
            <a:xfrm>
              <a:off x="432388" y="2558406"/>
              <a:ext cx="2975881" cy="598233"/>
              <a:chOff x="6298305" y="2755651"/>
              <a:chExt cx="5761629" cy="1158244"/>
            </a:xfrm>
          </p:grpSpPr>
          <p:grpSp>
            <p:nvGrpSpPr>
              <p:cNvPr id="141" name="Google Shape;141;p15"/>
              <p:cNvGrpSpPr/>
              <p:nvPr/>
            </p:nvGrpSpPr>
            <p:grpSpPr>
              <a:xfrm>
                <a:off x="6298305" y="2755651"/>
                <a:ext cx="5761629" cy="1158244"/>
                <a:chOff x="4007014" y="1966424"/>
                <a:chExt cx="7734768" cy="1554899"/>
              </a:xfrm>
            </p:grpSpPr>
            <p:sp>
              <p:nvSpPr>
                <p:cNvPr id="142" name="Google Shape;142;p15"/>
                <p:cNvSpPr/>
                <p:nvPr/>
              </p:nvSpPr>
              <p:spPr>
                <a:xfrm>
                  <a:off x="4664482" y="2163380"/>
                  <a:ext cx="7077300" cy="1161000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FFFFFF">
                    <a:alpha val="84710"/>
                  </a:srgbClr>
                </a:solidFill>
                <a:ln>
                  <a:noFill/>
                </a:ln>
                <a:effectLst>
                  <a:outerShdw blurRad="481046" sx="92000" rotWithShape="0" algn="tr" dir="8100000" dist="201165" sy="92000">
                    <a:srgbClr val="2F305B">
                      <a:alpha val="20000"/>
                    </a:srgbClr>
                  </a:outerShdw>
                </a:effectLst>
              </p:spPr>
              <p:txBody>
                <a:bodyPr anchorCtr="0" anchor="ctr" bIns="23600" lIns="47250" spcFirstLastPara="1" rIns="47250" wrap="square" tIns="236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964"/>
                    <a:buFont typeface="Arial"/>
                    <a:buNone/>
                  </a:pPr>
                  <a:r>
                    <a:t/>
                  </a:r>
                  <a:endParaRPr b="0" i="0" sz="964" u="none" cap="none" strike="noStrike">
                    <a:solidFill>
                      <a:srgbClr val="FFFFFF"/>
                    </a:solidFill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  <p:grpSp>
              <p:nvGrpSpPr>
                <p:cNvPr id="143" name="Google Shape;143;p15"/>
                <p:cNvGrpSpPr/>
                <p:nvPr/>
              </p:nvGrpSpPr>
              <p:grpSpPr>
                <a:xfrm>
                  <a:off x="4007014" y="1966424"/>
                  <a:ext cx="1427743" cy="1554899"/>
                  <a:chOff x="1410247" y="3914845"/>
                  <a:chExt cx="1162847" cy="1266411"/>
                </a:xfrm>
              </p:grpSpPr>
              <p:sp>
                <p:nvSpPr>
                  <p:cNvPr id="144" name="Google Shape;144;p15"/>
                  <p:cNvSpPr/>
                  <p:nvPr/>
                </p:nvSpPr>
                <p:spPr>
                  <a:xfrm>
                    <a:off x="1410247" y="3914845"/>
                    <a:ext cx="1162847" cy="1266411"/>
                  </a:xfrm>
                  <a:custGeom>
                    <a:rect b="b" l="l" r="r" t="t"/>
                    <a:pathLst>
                      <a:path extrusionOk="0" h="3422732" w="3142829">
                        <a:moveTo>
                          <a:pt x="1238039" y="89328"/>
                        </a:moveTo>
                        <a:cubicBezTo>
                          <a:pt x="1444332" y="-29776"/>
                          <a:pt x="1698497" y="-29776"/>
                          <a:pt x="1904789" y="89328"/>
                        </a:cubicBezTo>
                        <a:lnTo>
                          <a:pt x="2809455" y="611635"/>
                        </a:lnTo>
                        <a:cubicBezTo>
                          <a:pt x="3015747" y="730738"/>
                          <a:pt x="3142830" y="950852"/>
                          <a:pt x="3142830" y="1189063"/>
                        </a:cubicBezTo>
                        <a:lnTo>
                          <a:pt x="3142830" y="2233669"/>
                        </a:lnTo>
                        <a:cubicBezTo>
                          <a:pt x="3142830" y="2471880"/>
                          <a:pt x="3015747" y="2691993"/>
                          <a:pt x="2809455" y="2811094"/>
                        </a:cubicBezTo>
                        <a:lnTo>
                          <a:pt x="1904789" y="3333407"/>
                        </a:lnTo>
                        <a:cubicBezTo>
                          <a:pt x="1698497" y="3452507"/>
                          <a:pt x="1444332" y="3452507"/>
                          <a:pt x="1238039" y="3333407"/>
                        </a:cubicBezTo>
                        <a:lnTo>
                          <a:pt x="333375" y="2811094"/>
                        </a:lnTo>
                        <a:cubicBezTo>
                          <a:pt x="127082" y="2691993"/>
                          <a:pt x="0" y="2471880"/>
                          <a:pt x="0" y="2233669"/>
                        </a:cubicBezTo>
                        <a:lnTo>
                          <a:pt x="0" y="1189063"/>
                        </a:lnTo>
                        <a:cubicBezTo>
                          <a:pt x="0" y="950852"/>
                          <a:pt x="127082" y="730738"/>
                          <a:pt x="333375" y="611635"/>
                        </a:cubicBezTo>
                        <a:lnTo>
                          <a:pt x="1238039" y="89328"/>
                        </a:lnTo>
                        <a:close/>
                      </a:path>
                    </a:pathLst>
                  </a:custGeom>
                  <a:solidFill>
                    <a:srgbClr val="F4F5F6"/>
                  </a:solidFill>
                  <a:ln cap="flat" cmpd="sng" w="8725">
                    <a:solidFill>
                      <a:srgbClr val="3B80BE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964"/>
                      <a:buFont typeface="Arial"/>
                      <a:buNone/>
                    </a:pPr>
                    <a:r>
                      <a:t/>
                    </a:r>
                    <a:endParaRPr b="0" i="0" sz="964" u="none" cap="none" strike="noStrike">
                      <a:solidFill>
                        <a:srgbClr val="000000"/>
                      </a:solidFill>
                      <a:latin typeface="Lato"/>
                      <a:ea typeface="Lato"/>
                      <a:cs typeface="Lato"/>
                      <a:sym typeface="Lato"/>
                    </a:endParaRPr>
                  </a:p>
                </p:txBody>
              </p:sp>
              <p:sp>
                <p:nvSpPr>
                  <p:cNvPr id="145" name="Google Shape;145;p15"/>
                  <p:cNvSpPr/>
                  <p:nvPr/>
                </p:nvSpPr>
                <p:spPr>
                  <a:xfrm>
                    <a:off x="1537200" y="4053104"/>
                    <a:ext cx="911420" cy="992592"/>
                  </a:xfrm>
                  <a:custGeom>
                    <a:rect b="b" l="l" r="r" t="t"/>
                    <a:pathLst>
                      <a:path extrusionOk="0" h="3422732" w="3142829">
                        <a:moveTo>
                          <a:pt x="1238039" y="89328"/>
                        </a:moveTo>
                        <a:cubicBezTo>
                          <a:pt x="1444332" y="-29776"/>
                          <a:pt x="1698497" y="-29776"/>
                          <a:pt x="1904789" y="89328"/>
                        </a:cubicBezTo>
                        <a:lnTo>
                          <a:pt x="2809455" y="611635"/>
                        </a:lnTo>
                        <a:cubicBezTo>
                          <a:pt x="3015747" y="730738"/>
                          <a:pt x="3142830" y="950852"/>
                          <a:pt x="3142830" y="1189063"/>
                        </a:cubicBezTo>
                        <a:lnTo>
                          <a:pt x="3142830" y="2233669"/>
                        </a:lnTo>
                        <a:cubicBezTo>
                          <a:pt x="3142830" y="2471880"/>
                          <a:pt x="3015747" y="2691993"/>
                          <a:pt x="2809455" y="2811094"/>
                        </a:cubicBezTo>
                        <a:lnTo>
                          <a:pt x="1904789" y="3333407"/>
                        </a:lnTo>
                        <a:cubicBezTo>
                          <a:pt x="1698497" y="3452507"/>
                          <a:pt x="1444332" y="3452507"/>
                          <a:pt x="1238039" y="3333407"/>
                        </a:cubicBezTo>
                        <a:lnTo>
                          <a:pt x="333375" y="2811094"/>
                        </a:lnTo>
                        <a:cubicBezTo>
                          <a:pt x="127082" y="2691993"/>
                          <a:pt x="0" y="2471880"/>
                          <a:pt x="0" y="2233669"/>
                        </a:cubicBezTo>
                        <a:lnTo>
                          <a:pt x="0" y="1189063"/>
                        </a:lnTo>
                        <a:cubicBezTo>
                          <a:pt x="0" y="950852"/>
                          <a:pt x="127082" y="730738"/>
                          <a:pt x="333375" y="611635"/>
                        </a:cubicBezTo>
                        <a:lnTo>
                          <a:pt x="1238039" y="89328"/>
                        </a:lnTo>
                        <a:close/>
                      </a:path>
                    </a:pathLst>
                  </a:custGeom>
                  <a:solidFill>
                    <a:srgbClr val="BBBBBB"/>
                  </a:solidFill>
                  <a:ln>
                    <a:noFill/>
                  </a:ln>
                  <a:effectLst>
                    <a:outerShdw blurRad="393583" sx="85000" rotWithShape="0" algn="t" dir="5400000" dist="262389" sy="85000">
                      <a:srgbClr val="919191">
                        <a:alpha val="29800"/>
                      </a:srgbClr>
                    </a:outerShdw>
                  </a:effectLst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240"/>
                      <a:buFont typeface="Arial"/>
                      <a:buNone/>
                    </a:pPr>
                    <a:r>
                      <a:t/>
                    </a:r>
                    <a:endParaRPr b="1" i="0" sz="1240" u="none" cap="none" strike="noStrike">
                      <a:solidFill>
                        <a:srgbClr val="FFFFFF"/>
                      </a:solidFill>
                      <a:latin typeface="Plus Jakarta Sans"/>
                      <a:ea typeface="Plus Jakarta Sans"/>
                      <a:cs typeface="Plus Jakarta Sans"/>
                      <a:sym typeface="Plus Jakarta Sans"/>
                    </a:endParaRPr>
                  </a:p>
                </p:txBody>
              </p:sp>
            </p:grpSp>
          </p:grpSp>
          <p:sp>
            <p:nvSpPr>
              <p:cNvPr id="146" name="Google Shape;146;p15"/>
              <p:cNvSpPr/>
              <p:nvPr/>
            </p:nvSpPr>
            <p:spPr>
              <a:xfrm>
                <a:off x="7460466" y="3001040"/>
                <a:ext cx="4483500" cy="48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23600" lIns="47250" spcFirstLastPara="1" rIns="47250" wrap="square" tIns="23600">
                <a:noAutofit/>
              </a:bodyPr>
              <a:lstStyle/>
              <a:p>
                <a:pPr indent="0" lvl="0" marL="0" rtl="0" algn="l">
                  <a:spcBef>
                    <a:spcPts val="1200"/>
                  </a:spcBef>
                  <a:spcAft>
                    <a:spcPts val="1200"/>
                  </a:spcAft>
                  <a:buNone/>
                </a:pPr>
                <a:r>
                  <a:rPr lang="en" sz="1100">
                    <a:solidFill>
                      <a:schemeClr val="dk1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rPr>
                  <a:t>Multiple Vendor Contracts &amp; Renewals</a:t>
                </a:r>
                <a:endParaRPr sz="1100">
                  <a:solidFill>
                    <a:srgbClr val="111029"/>
                  </a:solidFill>
                  <a:latin typeface="Poppins Medium"/>
                  <a:ea typeface="Poppins Medium"/>
                  <a:cs typeface="Poppins Medium"/>
                  <a:sym typeface="Poppins Medium"/>
                </a:endParaRPr>
              </a:p>
            </p:txBody>
          </p:sp>
        </p:grpSp>
        <p:pic>
          <p:nvPicPr>
            <p:cNvPr id="147" name="Google Shape;147;p15" title="consumer.png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551291" y="2707977"/>
              <a:ext cx="299100" cy="2991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8" name="Google Shape;148;p15"/>
          <p:cNvGrpSpPr/>
          <p:nvPr/>
        </p:nvGrpSpPr>
        <p:grpSpPr>
          <a:xfrm>
            <a:off x="661111" y="1956071"/>
            <a:ext cx="2975890" cy="598176"/>
            <a:chOff x="432511" y="1842923"/>
            <a:chExt cx="2975890" cy="598176"/>
          </a:xfrm>
        </p:grpSpPr>
        <p:grpSp>
          <p:nvGrpSpPr>
            <p:cNvPr id="149" name="Google Shape;149;p15"/>
            <p:cNvGrpSpPr/>
            <p:nvPr/>
          </p:nvGrpSpPr>
          <p:grpSpPr>
            <a:xfrm>
              <a:off x="432511" y="1842923"/>
              <a:ext cx="2975890" cy="598176"/>
              <a:chOff x="2168647" y="606803"/>
              <a:chExt cx="5761645" cy="1158133"/>
            </a:xfrm>
          </p:grpSpPr>
          <p:sp>
            <p:nvSpPr>
              <p:cNvPr id="150" name="Google Shape;150;p15"/>
              <p:cNvSpPr/>
              <p:nvPr/>
            </p:nvSpPr>
            <p:spPr>
              <a:xfrm>
                <a:off x="2658392" y="753636"/>
                <a:ext cx="5271900" cy="864900"/>
              </a:xfrm>
              <a:prstGeom prst="roundRect">
                <a:avLst>
                  <a:gd fmla="val 16667" name="adj"/>
                </a:avLst>
              </a:prstGeom>
              <a:solidFill>
                <a:srgbClr val="FFFFFF">
                  <a:alpha val="84710"/>
                </a:srgbClr>
              </a:solidFill>
              <a:ln>
                <a:noFill/>
              </a:ln>
              <a:effectLst>
                <a:outerShdw blurRad="481046" sx="92000" rotWithShape="0" algn="tr" dir="8100000" dist="201165" sy="92000">
                  <a:srgbClr val="2F305B">
                    <a:alpha val="20000"/>
                  </a:srgbClr>
                </a:outerShdw>
              </a:effectLst>
            </p:spPr>
            <p:txBody>
              <a:bodyPr anchorCtr="0" anchor="ctr" bIns="23600" lIns="47250" spcFirstLastPara="1" rIns="47250" wrap="square" tIns="236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64"/>
                  <a:buFont typeface="Arial"/>
                  <a:buNone/>
                </a:pPr>
                <a:r>
                  <a:t/>
                </a:r>
                <a:endParaRPr b="0" i="0" sz="964" u="none" cap="none" strike="noStrike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51" name="Google Shape;151;p15"/>
              <p:cNvSpPr/>
              <p:nvPr/>
            </p:nvSpPr>
            <p:spPr>
              <a:xfrm>
                <a:off x="3326563" y="946661"/>
                <a:ext cx="4128300" cy="48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23600" lIns="47250" spcFirstLastPara="1" rIns="47250" wrap="square" tIns="23600">
                <a:noAutofit/>
              </a:bodyPr>
              <a:lstStyle/>
              <a:p>
                <a:pPr indent="0" lvl="0" marL="0" rtl="0" algn="l">
                  <a:spcBef>
                    <a:spcPts val="1200"/>
                  </a:spcBef>
                  <a:spcAft>
                    <a:spcPts val="1200"/>
                  </a:spcAft>
                  <a:buNone/>
                </a:pPr>
                <a:r>
                  <a:rPr lang="en" sz="1100">
                    <a:solidFill>
                      <a:schemeClr val="dk1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rPr>
                  <a:t>15–25 Marketplace Apps</a:t>
                </a:r>
                <a:endParaRPr i="0" sz="1100" u="none" cap="none" strike="noStrike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endParaRPr>
              </a:p>
            </p:txBody>
          </p:sp>
          <p:grpSp>
            <p:nvGrpSpPr>
              <p:cNvPr id="152" name="Google Shape;152;p15"/>
              <p:cNvGrpSpPr/>
              <p:nvPr/>
            </p:nvGrpSpPr>
            <p:grpSpPr>
              <a:xfrm>
                <a:off x="2168647" y="606803"/>
                <a:ext cx="1063423" cy="1158133"/>
                <a:chOff x="1410247" y="3914845"/>
                <a:chExt cx="1162847" cy="1266411"/>
              </a:xfrm>
            </p:grpSpPr>
            <p:sp>
              <p:nvSpPr>
                <p:cNvPr id="153" name="Google Shape;153;p15"/>
                <p:cNvSpPr/>
                <p:nvPr/>
              </p:nvSpPr>
              <p:spPr>
                <a:xfrm>
                  <a:off x="1410247" y="3914845"/>
                  <a:ext cx="1162847" cy="1266411"/>
                </a:xfrm>
                <a:custGeom>
                  <a:rect b="b" l="l" r="r" t="t"/>
                  <a:pathLst>
                    <a:path extrusionOk="0" h="3422732" w="3142829">
                      <a:moveTo>
                        <a:pt x="1238039" y="89328"/>
                      </a:moveTo>
                      <a:cubicBezTo>
                        <a:pt x="1444332" y="-29776"/>
                        <a:pt x="1698497" y="-29776"/>
                        <a:pt x="1904789" y="89328"/>
                      </a:cubicBezTo>
                      <a:lnTo>
                        <a:pt x="2809455" y="611635"/>
                      </a:lnTo>
                      <a:cubicBezTo>
                        <a:pt x="3015747" y="730738"/>
                        <a:pt x="3142830" y="950852"/>
                        <a:pt x="3142830" y="1189063"/>
                      </a:cubicBezTo>
                      <a:lnTo>
                        <a:pt x="3142830" y="2233669"/>
                      </a:lnTo>
                      <a:cubicBezTo>
                        <a:pt x="3142830" y="2471880"/>
                        <a:pt x="3015747" y="2691993"/>
                        <a:pt x="2809455" y="2811094"/>
                      </a:cubicBezTo>
                      <a:lnTo>
                        <a:pt x="1904789" y="3333407"/>
                      </a:lnTo>
                      <a:cubicBezTo>
                        <a:pt x="1698497" y="3452507"/>
                        <a:pt x="1444332" y="3452507"/>
                        <a:pt x="1238039" y="3333407"/>
                      </a:cubicBezTo>
                      <a:lnTo>
                        <a:pt x="333375" y="2811094"/>
                      </a:lnTo>
                      <a:cubicBezTo>
                        <a:pt x="127082" y="2691993"/>
                        <a:pt x="0" y="2471880"/>
                        <a:pt x="0" y="2233669"/>
                      </a:cubicBezTo>
                      <a:lnTo>
                        <a:pt x="0" y="1189063"/>
                      </a:lnTo>
                      <a:cubicBezTo>
                        <a:pt x="0" y="950852"/>
                        <a:pt x="127082" y="730738"/>
                        <a:pt x="333375" y="611635"/>
                      </a:cubicBezTo>
                      <a:lnTo>
                        <a:pt x="1238039" y="89328"/>
                      </a:lnTo>
                      <a:close/>
                    </a:path>
                  </a:pathLst>
                </a:custGeom>
                <a:solidFill>
                  <a:srgbClr val="F4F5F6"/>
                </a:solidFill>
                <a:ln cap="flat" cmpd="sng" w="8725">
                  <a:solidFill>
                    <a:srgbClr val="6FA8DC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23600" lIns="47250" spcFirstLastPara="1" rIns="47250" wrap="square" tIns="236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964"/>
                    <a:buFont typeface="Arial"/>
                    <a:buNone/>
                  </a:pPr>
                  <a:r>
                    <a:t/>
                  </a:r>
                  <a:endParaRPr b="0" i="0" sz="964" u="none" cap="none" strike="noStrike">
                    <a:solidFill>
                      <a:srgbClr val="000000"/>
                    </a:solidFill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  <p:sp>
              <p:nvSpPr>
                <p:cNvPr id="154" name="Google Shape;154;p15"/>
                <p:cNvSpPr/>
                <p:nvPr/>
              </p:nvSpPr>
              <p:spPr>
                <a:xfrm>
                  <a:off x="1537200" y="4053104"/>
                  <a:ext cx="911420" cy="992592"/>
                </a:xfrm>
                <a:custGeom>
                  <a:rect b="b" l="l" r="r" t="t"/>
                  <a:pathLst>
                    <a:path extrusionOk="0" h="3422732" w="3142829">
                      <a:moveTo>
                        <a:pt x="1238039" y="89328"/>
                      </a:moveTo>
                      <a:cubicBezTo>
                        <a:pt x="1444332" y="-29776"/>
                        <a:pt x="1698497" y="-29776"/>
                        <a:pt x="1904789" y="89328"/>
                      </a:cubicBezTo>
                      <a:lnTo>
                        <a:pt x="2809455" y="611635"/>
                      </a:lnTo>
                      <a:cubicBezTo>
                        <a:pt x="3015747" y="730738"/>
                        <a:pt x="3142830" y="950852"/>
                        <a:pt x="3142830" y="1189063"/>
                      </a:cubicBezTo>
                      <a:lnTo>
                        <a:pt x="3142830" y="2233669"/>
                      </a:lnTo>
                      <a:cubicBezTo>
                        <a:pt x="3142830" y="2471880"/>
                        <a:pt x="3015747" y="2691993"/>
                        <a:pt x="2809455" y="2811094"/>
                      </a:cubicBezTo>
                      <a:lnTo>
                        <a:pt x="1904789" y="3333407"/>
                      </a:lnTo>
                      <a:cubicBezTo>
                        <a:pt x="1698497" y="3452507"/>
                        <a:pt x="1444332" y="3452507"/>
                        <a:pt x="1238039" y="3333407"/>
                      </a:cubicBezTo>
                      <a:lnTo>
                        <a:pt x="333375" y="2811094"/>
                      </a:lnTo>
                      <a:cubicBezTo>
                        <a:pt x="127082" y="2691993"/>
                        <a:pt x="0" y="2471880"/>
                        <a:pt x="0" y="2233669"/>
                      </a:cubicBezTo>
                      <a:lnTo>
                        <a:pt x="0" y="1189063"/>
                      </a:lnTo>
                      <a:cubicBezTo>
                        <a:pt x="0" y="950852"/>
                        <a:pt x="127082" y="730738"/>
                        <a:pt x="333375" y="611635"/>
                      </a:cubicBezTo>
                      <a:lnTo>
                        <a:pt x="1238039" y="89328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>
                  <a:noFill/>
                </a:ln>
                <a:effectLst>
                  <a:outerShdw blurRad="393583" sx="85000" rotWithShape="0" algn="t" dir="5400000" dist="262389" sy="85000">
                    <a:srgbClr val="737373">
                      <a:alpha val="29800"/>
                    </a:srgbClr>
                  </a:outerShdw>
                </a:effectLst>
              </p:spPr>
              <p:txBody>
                <a:bodyPr anchorCtr="0" anchor="ctr" bIns="23600" lIns="47250" spcFirstLastPara="1" rIns="47250" wrap="square" tIns="236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40"/>
                    <a:buFont typeface="Arial"/>
                    <a:buNone/>
                  </a:pPr>
                  <a:r>
                    <a:t/>
                  </a:r>
                  <a:endParaRPr b="1" i="0" sz="1240" u="none" cap="none" strike="noStrike">
                    <a:solidFill>
                      <a:srgbClr val="FFFFFF"/>
                    </a:solidFill>
                    <a:latin typeface="Plus Jakarta Sans"/>
                    <a:ea typeface="Plus Jakarta Sans"/>
                    <a:cs typeface="Plus Jakarta Sans"/>
                    <a:sym typeface="Plus Jakarta Sans"/>
                  </a:endParaRPr>
                </a:p>
              </p:txBody>
            </p:sp>
          </p:grpSp>
        </p:grpSp>
        <p:pic>
          <p:nvPicPr>
            <p:cNvPr id="155" name="Google Shape;155;p15" title="speedometer.png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551291" y="1992456"/>
              <a:ext cx="299100" cy="2991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6" name="Google Shape;156;p15"/>
          <p:cNvGrpSpPr/>
          <p:nvPr/>
        </p:nvGrpSpPr>
        <p:grpSpPr>
          <a:xfrm>
            <a:off x="674212" y="4227513"/>
            <a:ext cx="2978427" cy="598233"/>
            <a:chOff x="445612" y="4038164"/>
            <a:chExt cx="2978427" cy="598233"/>
          </a:xfrm>
        </p:grpSpPr>
        <p:grpSp>
          <p:nvGrpSpPr>
            <p:cNvPr id="157" name="Google Shape;157;p15"/>
            <p:cNvGrpSpPr/>
            <p:nvPr/>
          </p:nvGrpSpPr>
          <p:grpSpPr>
            <a:xfrm>
              <a:off x="445612" y="4038164"/>
              <a:ext cx="2978427" cy="598233"/>
              <a:chOff x="2013982" y="4009100"/>
              <a:chExt cx="5766558" cy="1158244"/>
            </a:xfrm>
          </p:grpSpPr>
          <p:grpSp>
            <p:nvGrpSpPr>
              <p:cNvPr id="158" name="Google Shape;158;p15"/>
              <p:cNvGrpSpPr/>
              <p:nvPr/>
            </p:nvGrpSpPr>
            <p:grpSpPr>
              <a:xfrm>
                <a:off x="2013982" y="4009100"/>
                <a:ext cx="5766542" cy="1158244"/>
                <a:chOff x="4007014" y="1966424"/>
                <a:chExt cx="7741364" cy="1554899"/>
              </a:xfrm>
            </p:grpSpPr>
            <p:sp>
              <p:nvSpPr>
                <p:cNvPr id="159" name="Google Shape;159;p15"/>
                <p:cNvSpPr/>
                <p:nvPr/>
              </p:nvSpPr>
              <p:spPr>
                <a:xfrm>
                  <a:off x="4664478" y="2256468"/>
                  <a:ext cx="7083900" cy="1161000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FFFFFF">
                    <a:alpha val="84710"/>
                  </a:srgbClr>
                </a:solidFill>
                <a:ln>
                  <a:noFill/>
                </a:ln>
                <a:effectLst>
                  <a:outerShdw blurRad="481046" sx="92000" rotWithShape="0" algn="tr" dir="8100000" dist="201165" sy="92000">
                    <a:srgbClr val="2F305B">
                      <a:alpha val="20000"/>
                    </a:srgbClr>
                  </a:outerShdw>
                </a:effectLst>
              </p:spPr>
              <p:txBody>
                <a:bodyPr anchorCtr="0" anchor="ctr" bIns="23600" lIns="47250" spcFirstLastPara="1" rIns="47250" wrap="square" tIns="236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964"/>
                    <a:buFont typeface="Arial"/>
                    <a:buNone/>
                  </a:pPr>
                  <a:r>
                    <a:t/>
                  </a:r>
                  <a:endParaRPr b="0" i="0" sz="964" u="none" cap="none" strike="noStrike">
                    <a:solidFill>
                      <a:srgbClr val="FFFFFF"/>
                    </a:solidFill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  <p:grpSp>
              <p:nvGrpSpPr>
                <p:cNvPr id="160" name="Google Shape;160;p15"/>
                <p:cNvGrpSpPr/>
                <p:nvPr/>
              </p:nvGrpSpPr>
              <p:grpSpPr>
                <a:xfrm>
                  <a:off x="4007014" y="1966424"/>
                  <a:ext cx="1427743" cy="1554899"/>
                  <a:chOff x="1410247" y="3914845"/>
                  <a:chExt cx="1162847" cy="1266411"/>
                </a:xfrm>
              </p:grpSpPr>
              <p:sp>
                <p:nvSpPr>
                  <p:cNvPr id="161" name="Google Shape;161;p15"/>
                  <p:cNvSpPr/>
                  <p:nvPr/>
                </p:nvSpPr>
                <p:spPr>
                  <a:xfrm>
                    <a:off x="1410247" y="3914845"/>
                    <a:ext cx="1162847" cy="1266411"/>
                  </a:xfrm>
                  <a:custGeom>
                    <a:rect b="b" l="l" r="r" t="t"/>
                    <a:pathLst>
                      <a:path extrusionOk="0" h="3422732" w="3142829">
                        <a:moveTo>
                          <a:pt x="1238039" y="89328"/>
                        </a:moveTo>
                        <a:cubicBezTo>
                          <a:pt x="1444332" y="-29776"/>
                          <a:pt x="1698497" y="-29776"/>
                          <a:pt x="1904789" y="89328"/>
                        </a:cubicBezTo>
                        <a:lnTo>
                          <a:pt x="2809455" y="611635"/>
                        </a:lnTo>
                        <a:cubicBezTo>
                          <a:pt x="3015747" y="730738"/>
                          <a:pt x="3142830" y="950852"/>
                          <a:pt x="3142830" y="1189063"/>
                        </a:cubicBezTo>
                        <a:lnTo>
                          <a:pt x="3142830" y="2233669"/>
                        </a:lnTo>
                        <a:cubicBezTo>
                          <a:pt x="3142830" y="2471880"/>
                          <a:pt x="3015747" y="2691993"/>
                          <a:pt x="2809455" y="2811094"/>
                        </a:cubicBezTo>
                        <a:lnTo>
                          <a:pt x="1904789" y="3333407"/>
                        </a:lnTo>
                        <a:cubicBezTo>
                          <a:pt x="1698497" y="3452507"/>
                          <a:pt x="1444332" y="3452507"/>
                          <a:pt x="1238039" y="3333407"/>
                        </a:cubicBezTo>
                        <a:lnTo>
                          <a:pt x="333375" y="2811094"/>
                        </a:lnTo>
                        <a:cubicBezTo>
                          <a:pt x="127082" y="2691993"/>
                          <a:pt x="0" y="2471880"/>
                          <a:pt x="0" y="2233669"/>
                        </a:cubicBezTo>
                        <a:lnTo>
                          <a:pt x="0" y="1189063"/>
                        </a:lnTo>
                        <a:cubicBezTo>
                          <a:pt x="0" y="950852"/>
                          <a:pt x="127082" y="730738"/>
                          <a:pt x="333375" y="611635"/>
                        </a:cubicBezTo>
                        <a:lnTo>
                          <a:pt x="1238039" y="89328"/>
                        </a:lnTo>
                        <a:close/>
                      </a:path>
                    </a:pathLst>
                  </a:custGeom>
                  <a:solidFill>
                    <a:srgbClr val="F4F5F6"/>
                  </a:solidFill>
                  <a:ln cap="flat" cmpd="sng" w="8725">
                    <a:solidFill>
                      <a:srgbClr val="0B5394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964"/>
                      <a:buFont typeface="Arial"/>
                      <a:buNone/>
                    </a:pPr>
                    <a:r>
                      <a:t/>
                    </a:r>
                    <a:endParaRPr b="0" i="0" sz="964" u="none" cap="none" strike="noStrike">
                      <a:solidFill>
                        <a:srgbClr val="000000"/>
                      </a:solidFill>
                      <a:latin typeface="Lato"/>
                      <a:ea typeface="Lato"/>
                      <a:cs typeface="Lato"/>
                      <a:sym typeface="Lato"/>
                    </a:endParaRPr>
                  </a:p>
                </p:txBody>
              </p:sp>
              <p:sp>
                <p:nvSpPr>
                  <p:cNvPr id="162" name="Google Shape;162;p15"/>
                  <p:cNvSpPr/>
                  <p:nvPr/>
                </p:nvSpPr>
                <p:spPr>
                  <a:xfrm>
                    <a:off x="1537200" y="4053104"/>
                    <a:ext cx="911420" cy="992592"/>
                  </a:xfrm>
                  <a:custGeom>
                    <a:rect b="b" l="l" r="r" t="t"/>
                    <a:pathLst>
                      <a:path extrusionOk="0" h="3422732" w="3142829">
                        <a:moveTo>
                          <a:pt x="1238039" y="89328"/>
                        </a:moveTo>
                        <a:cubicBezTo>
                          <a:pt x="1444332" y="-29776"/>
                          <a:pt x="1698497" y="-29776"/>
                          <a:pt x="1904789" y="89328"/>
                        </a:cubicBezTo>
                        <a:lnTo>
                          <a:pt x="2809455" y="611635"/>
                        </a:lnTo>
                        <a:cubicBezTo>
                          <a:pt x="3015747" y="730738"/>
                          <a:pt x="3142830" y="950852"/>
                          <a:pt x="3142830" y="1189063"/>
                        </a:cubicBezTo>
                        <a:lnTo>
                          <a:pt x="3142830" y="2233669"/>
                        </a:lnTo>
                        <a:cubicBezTo>
                          <a:pt x="3142830" y="2471880"/>
                          <a:pt x="3015747" y="2691993"/>
                          <a:pt x="2809455" y="2811094"/>
                        </a:cubicBezTo>
                        <a:lnTo>
                          <a:pt x="1904789" y="3333407"/>
                        </a:lnTo>
                        <a:cubicBezTo>
                          <a:pt x="1698497" y="3452507"/>
                          <a:pt x="1444332" y="3452507"/>
                          <a:pt x="1238039" y="3333407"/>
                        </a:cubicBezTo>
                        <a:lnTo>
                          <a:pt x="333375" y="2811094"/>
                        </a:lnTo>
                        <a:cubicBezTo>
                          <a:pt x="127082" y="2691993"/>
                          <a:pt x="0" y="2471880"/>
                          <a:pt x="0" y="2233669"/>
                        </a:cubicBezTo>
                        <a:lnTo>
                          <a:pt x="0" y="1189063"/>
                        </a:lnTo>
                        <a:cubicBezTo>
                          <a:pt x="0" y="950852"/>
                          <a:pt x="127082" y="730738"/>
                          <a:pt x="333375" y="611635"/>
                        </a:cubicBezTo>
                        <a:lnTo>
                          <a:pt x="1238039" y="89328"/>
                        </a:lnTo>
                        <a:close/>
                      </a:path>
                    </a:pathLst>
                  </a:custGeom>
                  <a:solidFill>
                    <a:srgbClr val="919191"/>
                  </a:solidFill>
                  <a:ln>
                    <a:noFill/>
                  </a:ln>
                  <a:effectLst>
                    <a:outerShdw blurRad="393583" sx="85000" rotWithShape="0" algn="t" dir="5400000" dist="262389" sy="85000">
                      <a:srgbClr val="919191">
                        <a:alpha val="29800"/>
                      </a:srgbClr>
                    </a:outerShdw>
                  </a:effectLst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240"/>
                      <a:buFont typeface="Arial"/>
                      <a:buNone/>
                    </a:pPr>
                    <a:r>
                      <a:t/>
                    </a:r>
                    <a:endParaRPr b="1" i="0" sz="1240" u="none" cap="none" strike="noStrike">
                      <a:solidFill>
                        <a:srgbClr val="FFFFFF"/>
                      </a:solidFill>
                      <a:latin typeface="Plus Jakarta Sans"/>
                      <a:ea typeface="Plus Jakarta Sans"/>
                      <a:cs typeface="Plus Jakarta Sans"/>
                      <a:sym typeface="Plus Jakarta Sans"/>
                    </a:endParaRPr>
                  </a:p>
                </p:txBody>
              </p:sp>
            </p:grpSp>
          </p:grpSp>
          <p:sp>
            <p:nvSpPr>
              <p:cNvPr id="163" name="Google Shape;163;p15"/>
              <p:cNvSpPr/>
              <p:nvPr/>
            </p:nvSpPr>
            <p:spPr>
              <a:xfrm>
                <a:off x="3160540" y="4286596"/>
                <a:ext cx="4620000" cy="48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23600" lIns="47250" spcFirstLastPara="1" rIns="47250" wrap="square" tIns="23600">
                <a:noAutofit/>
              </a:bodyPr>
              <a:lstStyle/>
              <a:p>
                <a:pPr indent="0" lvl="0" marL="0" rtl="0" algn="l">
                  <a:spcBef>
                    <a:spcPts val="1200"/>
                  </a:spcBef>
                  <a:spcAft>
                    <a:spcPts val="1200"/>
                  </a:spcAft>
                  <a:buNone/>
                </a:pPr>
                <a:r>
                  <a:rPr lang="en" sz="1100">
                    <a:solidFill>
                      <a:schemeClr val="dk1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rPr>
                  <a:t>Redundant Functionality Across Plugins</a:t>
                </a:r>
                <a:endParaRPr sz="1100">
                  <a:solidFill>
                    <a:srgbClr val="111029"/>
                  </a:solidFill>
                  <a:latin typeface="Poppins Medium"/>
                  <a:ea typeface="Poppins Medium"/>
                  <a:cs typeface="Poppins Medium"/>
                  <a:sym typeface="Poppins Medium"/>
                </a:endParaRPr>
              </a:p>
            </p:txBody>
          </p:sp>
        </p:grpSp>
        <p:pic>
          <p:nvPicPr>
            <p:cNvPr id="164" name="Google Shape;164;p15" title="delete.png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578604" y="4205760"/>
              <a:ext cx="299100" cy="2991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5FF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6"/>
          <p:cNvSpPr txBox="1"/>
          <p:nvPr/>
        </p:nvSpPr>
        <p:spPr>
          <a:xfrm>
            <a:off x="2265900" y="366515"/>
            <a:ext cx="4612200" cy="6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31675" lIns="63400" spcFirstLastPara="1" rIns="63400" wrap="square" tIns="31675">
            <a:spAutoFit/>
          </a:bodyPr>
          <a:lstStyle/>
          <a:p>
            <a:pPr indent="0" lvl="0" marL="0" rtl="0" algn="ctr">
              <a:lnSpc>
                <a:spcPct val="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Engineered in Response to </a:t>
            </a:r>
            <a:endParaRPr b="1" sz="26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lnSpc>
                <a:spcPct val="50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Migration Friction</a:t>
            </a:r>
            <a:endParaRPr b="1" sz="2600">
              <a:solidFill>
                <a:srgbClr val="0B0B3B"/>
              </a:solidFill>
              <a:highlight>
                <a:srgbClr val="F7F9FF"/>
              </a:highlight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0" name="Google Shape;170;p16"/>
          <p:cNvSpPr txBox="1"/>
          <p:nvPr/>
        </p:nvSpPr>
        <p:spPr>
          <a:xfrm>
            <a:off x="1332900" y="1134296"/>
            <a:ext cx="64782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31675" lIns="63400" spcFirstLastPara="1" rIns="63400" wrap="square" tIns="3167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We didn’t start with product ideas. We started with recurring patterns.</a:t>
            </a:r>
            <a:endParaRPr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pic>
        <p:nvPicPr>
          <p:cNvPr id="171" name="Google Shape;17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" y="-140429"/>
            <a:ext cx="1201488" cy="928418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6"/>
          <p:cNvSpPr/>
          <p:nvPr/>
        </p:nvSpPr>
        <p:spPr>
          <a:xfrm>
            <a:off x="5845975" y="1570475"/>
            <a:ext cx="1965000" cy="315000"/>
          </a:xfrm>
          <a:prstGeom prst="roundRect">
            <a:avLst>
              <a:gd fmla="val 13746" name="adj"/>
            </a:avLst>
          </a:prstGeom>
          <a:solidFill>
            <a:srgbClr val="CAD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6"/>
          <p:cNvSpPr txBox="1"/>
          <p:nvPr/>
        </p:nvSpPr>
        <p:spPr>
          <a:xfrm>
            <a:off x="5903792" y="1588167"/>
            <a:ext cx="18552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31675" lIns="63400" spcFirstLastPara="1" rIns="63400" wrap="square" tIns="3167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Execution</a:t>
            </a:r>
            <a:endParaRPr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74" name="Google Shape;174;p16"/>
          <p:cNvSpPr/>
          <p:nvPr/>
        </p:nvSpPr>
        <p:spPr>
          <a:xfrm>
            <a:off x="1318692" y="1570467"/>
            <a:ext cx="1855200" cy="315000"/>
          </a:xfrm>
          <a:prstGeom prst="roundRect">
            <a:avLst>
              <a:gd fmla="val 13746" name="adj"/>
            </a:avLst>
          </a:prstGeom>
          <a:solidFill>
            <a:srgbClr val="CAD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6"/>
          <p:cNvSpPr txBox="1"/>
          <p:nvPr/>
        </p:nvSpPr>
        <p:spPr>
          <a:xfrm>
            <a:off x="1554642" y="1588159"/>
            <a:ext cx="14364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31675" lIns="63400" spcFirstLastPara="1" rIns="63400" wrap="square" tIns="3167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Our Approach</a:t>
            </a:r>
            <a:endParaRPr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grpSp>
        <p:nvGrpSpPr>
          <p:cNvPr id="176" name="Google Shape;176;p16"/>
          <p:cNvGrpSpPr/>
          <p:nvPr/>
        </p:nvGrpSpPr>
        <p:grpSpPr>
          <a:xfrm>
            <a:off x="800212" y="2059890"/>
            <a:ext cx="7553869" cy="607094"/>
            <a:chOff x="800212" y="2059890"/>
            <a:chExt cx="7553869" cy="607094"/>
          </a:xfrm>
        </p:grpSpPr>
        <p:grpSp>
          <p:nvGrpSpPr>
            <p:cNvPr id="177" name="Google Shape;177;p16"/>
            <p:cNvGrpSpPr/>
            <p:nvPr/>
          </p:nvGrpSpPr>
          <p:grpSpPr>
            <a:xfrm>
              <a:off x="800212" y="2059890"/>
              <a:ext cx="2983425" cy="607094"/>
              <a:chOff x="5659820" y="1881025"/>
              <a:chExt cx="2983425" cy="607094"/>
            </a:xfrm>
          </p:grpSpPr>
          <p:grpSp>
            <p:nvGrpSpPr>
              <p:cNvPr id="178" name="Google Shape;178;p16"/>
              <p:cNvGrpSpPr/>
              <p:nvPr/>
            </p:nvGrpSpPr>
            <p:grpSpPr>
              <a:xfrm>
                <a:off x="5659820" y="1881025"/>
                <a:ext cx="2983425" cy="607094"/>
                <a:chOff x="2168647" y="606795"/>
                <a:chExt cx="5776235" cy="1175400"/>
              </a:xfrm>
            </p:grpSpPr>
            <p:sp>
              <p:nvSpPr>
                <p:cNvPr id="179" name="Google Shape;179;p16"/>
                <p:cNvSpPr/>
                <p:nvPr/>
              </p:nvSpPr>
              <p:spPr>
                <a:xfrm>
                  <a:off x="2658395" y="606795"/>
                  <a:ext cx="5271900" cy="1175400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FFFFFF">
                    <a:alpha val="84710"/>
                  </a:srgbClr>
                </a:solidFill>
                <a:ln>
                  <a:noFill/>
                </a:ln>
                <a:effectLst>
                  <a:outerShdw blurRad="481046" sx="92000" rotWithShape="0" algn="tr" dir="8100000" dist="201165" sy="92000">
                    <a:srgbClr val="2F305B">
                      <a:alpha val="20000"/>
                    </a:srgbClr>
                  </a:outerShdw>
                </a:effectLst>
              </p:spPr>
              <p:txBody>
                <a:bodyPr anchorCtr="0" anchor="ctr" bIns="23600" lIns="47250" spcFirstLastPara="1" rIns="47250" wrap="square" tIns="236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964"/>
                    <a:buFont typeface="Arial"/>
                    <a:buNone/>
                  </a:pPr>
                  <a:r>
                    <a:t/>
                  </a:r>
                  <a:endParaRPr b="0" i="0" sz="964" u="none" cap="none" strike="noStrike">
                    <a:solidFill>
                      <a:srgbClr val="FFFFFF"/>
                    </a:solidFill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  <p:sp>
              <p:nvSpPr>
                <p:cNvPr id="180" name="Google Shape;180;p16"/>
                <p:cNvSpPr/>
                <p:nvPr/>
              </p:nvSpPr>
              <p:spPr>
                <a:xfrm>
                  <a:off x="3364182" y="833004"/>
                  <a:ext cx="4580700" cy="609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23600" lIns="47250" spcFirstLastPara="1" rIns="47250" wrap="square" tIns="23600">
                  <a:noAutofit/>
                </a:bodyPr>
                <a:lstStyle/>
                <a:p>
                  <a:pPr indent="0" lvl="0" marL="0" rtl="0" algn="l">
                    <a:spcBef>
                      <a:spcPts val="1200"/>
                    </a:spcBef>
                    <a:spcAft>
                      <a:spcPts val="1200"/>
                    </a:spcAft>
                    <a:buClr>
                      <a:schemeClr val="dk1"/>
                    </a:buClr>
                    <a:buSzPts val="1100"/>
                    <a:buFont typeface="Arial"/>
                    <a:buNone/>
                  </a:pPr>
                  <a:r>
                    <a:rPr lang="en" sz="1100">
                      <a:solidFill>
                        <a:schemeClr val="dk1"/>
                      </a:solidFill>
                      <a:latin typeface="Poppins Medium"/>
                      <a:ea typeface="Poppins Medium"/>
                      <a:cs typeface="Poppins Medium"/>
                      <a:sym typeface="Poppins Medium"/>
                    </a:rPr>
                    <a:t>Mapped Plugin Categories Across Clients</a:t>
                  </a:r>
                  <a:endParaRPr i="0" sz="1100" u="none" cap="none" strike="noStrike">
                    <a:solidFill>
                      <a:srgbClr val="000000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endParaRPr>
                </a:p>
              </p:txBody>
            </p:sp>
            <p:grpSp>
              <p:nvGrpSpPr>
                <p:cNvPr id="181" name="Google Shape;181;p16"/>
                <p:cNvGrpSpPr/>
                <p:nvPr/>
              </p:nvGrpSpPr>
              <p:grpSpPr>
                <a:xfrm>
                  <a:off x="2168647" y="606803"/>
                  <a:ext cx="1063423" cy="1158133"/>
                  <a:chOff x="1410247" y="3914845"/>
                  <a:chExt cx="1162847" cy="1266411"/>
                </a:xfrm>
              </p:grpSpPr>
              <p:sp>
                <p:nvSpPr>
                  <p:cNvPr id="182" name="Google Shape;182;p16"/>
                  <p:cNvSpPr/>
                  <p:nvPr/>
                </p:nvSpPr>
                <p:spPr>
                  <a:xfrm>
                    <a:off x="1410247" y="3914845"/>
                    <a:ext cx="1162847" cy="1266411"/>
                  </a:xfrm>
                  <a:custGeom>
                    <a:rect b="b" l="l" r="r" t="t"/>
                    <a:pathLst>
                      <a:path extrusionOk="0" h="3422732" w="3142829">
                        <a:moveTo>
                          <a:pt x="1238039" y="89328"/>
                        </a:moveTo>
                        <a:cubicBezTo>
                          <a:pt x="1444332" y="-29776"/>
                          <a:pt x="1698497" y="-29776"/>
                          <a:pt x="1904789" y="89328"/>
                        </a:cubicBezTo>
                        <a:lnTo>
                          <a:pt x="2809455" y="611635"/>
                        </a:lnTo>
                        <a:cubicBezTo>
                          <a:pt x="3015747" y="730738"/>
                          <a:pt x="3142830" y="950852"/>
                          <a:pt x="3142830" y="1189063"/>
                        </a:cubicBezTo>
                        <a:lnTo>
                          <a:pt x="3142830" y="2233669"/>
                        </a:lnTo>
                        <a:cubicBezTo>
                          <a:pt x="3142830" y="2471880"/>
                          <a:pt x="3015747" y="2691993"/>
                          <a:pt x="2809455" y="2811094"/>
                        </a:cubicBezTo>
                        <a:lnTo>
                          <a:pt x="1904789" y="3333407"/>
                        </a:lnTo>
                        <a:cubicBezTo>
                          <a:pt x="1698497" y="3452507"/>
                          <a:pt x="1444332" y="3452507"/>
                          <a:pt x="1238039" y="3333407"/>
                        </a:cubicBezTo>
                        <a:lnTo>
                          <a:pt x="333375" y="2811094"/>
                        </a:lnTo>
                        <a:cubicBezTo>
                          <a:pt x="127082" y="2691993"/>
                          <a:pt x="0" y="2471880"/>
                          <a:pt x="0" y="2233669"/>
                        </a:cubicBezTo>
                        <a:lnTo>
                          <a:pt x="0" y="1189063"/>
                        </a:lnTo>
                        <a:cubicBezTo>
                          <a:pt x="0" y="950852"/>
                          <a:pt x="127082" y="730738"/>
                          <a:pt x="333375" y="611635"/>
                        </a:cubicBezTo>
                        <a:lnTo>
                          <a:pt x="1238039" y="89328"/>
                        </a:lnTo>
                        <a:close/>
                      </a:path>
                    </a:pathLst>
                  </a:custGeom>
                  <a:solidFill>
                    <a:srgbClr val="F4F5F6"/>
                  </a:solidFill>
                  <a:ln cap="flat" cmpd="sng" w="8725">
                    <a:solidFill>
                      <a:srgbClr val="6FA8DC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964"/>
                      <a:buFont typeface="Arial"/>
                      <a:buNone/>
                    </a:pPr>
                    <a:r>
                      <a:t/>
                    </a:r>
                    <a:endParaRPr b="0" i="0" sz="964" u="none" cap="none" strike="noStrike">
                      <a:solidFill>
                        <a:srgbClr val="000000"/>
                      </a:solidFill>
                      <a:latin typeface="Lato"/>
                      <a:ea typeface="Lato"/>
                      <a:cs typeface="Lato"/>
                      <a:sym typeface="Lato"/>
                    </a:endParaRPr>
                  </a:p>
                </p:txBody>
              </p:sp>
              <p:sp>
                <p:nvSpPr>
                  <p:cNvPr id="183" name="Google Shape;183;p16"/>
                  <p:cNvSpPr/>
                  <p:nvPr/>
                </p:nvSpPr>
                <p:spPr>
                  <a:xfrm>
                    <a:off x="1537200" y="4053104"/>
                    <a:ext cx="911420" cy="992592"/>
                  </a:xfrm>
                  <a:custGeom>
                    <a:rect b="b" l="l" r="r" t="t"/>
                    <a:pathLst>
                      <a:path extrusionOk="0" h="3422732" w="3142829">
                        <a:moveTo>
                          <a:pt x="1238039" y="89328"/>
                        </a:moveTo>
                        <a:cubicBezTo>
                          <a:pt x="1444332" y="-29776"/>
                          <a:pt x="1698497" y="-29776"/>
                          <a:pt x="1904789" y="89328"/>
                        </a:cubicBezTo>
                        <a:lnTo>
                          <a:pt x="2809455" y="611635"/>
                        </a:lnTo>
                        <a:cubicBezTo>
                          <a:pt x="3015747" y="730738"/>
                          <a:pt x="3142830" y="950852"/>
                          <a:pt x="3142830" y="1189063"/>
                        </a:cubicBezTo>
                        <a:lnTo>
                          <a:pt x="3142830" y="2233669"/>
                        </a:lnTo>
                        <a:cubicBezTo>
                          <a:pt x="3142830" y="2471880"/>
                          <a:pt x="3015747" y="2691993"/>
                          <a:pt x="2809455" y="2811094"/>
                        </a:cubicBezTo>
                        <a:lnTo>
                          <a:pt x="1904789" y="3333407"/>
                        </a:lnTo>
                        <a:cubicBezTo>
                          <a:pt x="1698497" y="3452507"/>
                          <a:pt x="1444332" y="3452507"/>
                          <a:pt x="1238039" y="3333407"/>
                        </a:cubicBezTo>
                        <a:lnTo>
                          <a:pt x="333375" y="2811094"/>
                        </a:lnTo>
                        <a:cubicBezTo>
                          <a:pt x="127082" y="2691993"/>
                          <a:pt x="0" y="2471880"/>
                          <a:pt x="0" y="2233669"/>
                        </a:cubicBezTo>
                        <a:lnTo>
                          <a:pt x="0" y="1189063"/>
                        </a:lnTo>
                        <a:cubicBezTo>
                          <a:pt x="0" y="950852"/>
                          <a:pt x="127082" y="730738"/>
                          <a:pt x="333375" y="611635"/>
                        </a:cubicBezTo>
                        <a:lnTo>
                          <a:pt x="1238039" y="8932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ffectLst>
                    <a:outerShdw blurRad="393583" sx="85000" rotWithShape="0" algn="t" dir="5400000" dist="262389" sy="85000">
                      <a:schemeClr val="accent1">
                        <a:alpha val="29800"/>
                      </a:schemeClr>
                    </a:outerShdw>
                  </a:effectLst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240"/>
                      <a:buFont typeface="Arial"/>
                      <a:buNone/>
                    </a:pPr>
                    <a:r>
                      <a:t/>
                    </a:r>
                    <a:endParaRPr b="1" i="0" sz="1240" u="none" cap="none" strike="noStrike">
                      <a:solidFill>
                        <a:srgbClr val="FFFFFF"/>
                      </a:solidFill>
                      <a:latin typeface="Plus Jakarta Sans"/>
                      <a:ea typeface="Plus Jakarta Sans"/>
                      <a:cs typeface="Plus Jakarta Sans"/>
                      <a:sym typeface="Plus Jakarta Sans"/>
                    </a:endParaRPr>
                  </a:p>
                </p:txBody>
              </p:sp>
            </p:grpSp>
          </p:grpSp>
          <p:pic>
            <p:nvPicPr>
              <p:cNvPr id="184" name="Google Shape;184;p16" title="check.png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5780346" y="2030574"/>
                <a:ext cx="299100" cy="2991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85" name="Google Shape;185;p16"/>
            <p:cNvGrpSpPr/>
            <p:nvPr/>
          </p:nvGrpSpPr>
          <p:grpSpPr>
            <a:xfrm>
              <a:off x="5372212" y="2059890"/>
              <a:ext cx="2981869" cy="607094"/>
              <a:chOff x="5659820" y="1881025"/>
              <a:chExt cx="2981869" cy="607094"/>
            </a:xfrm>
          </p:grpSpPr>
          <p:grpSp>
            <p:nvGrpSpPr>
              <p:cNvPr id="186" name="Google Shape;186;p16"/>
              <p:cNvGrpSpPr/>
              <p:nvPr/>
            </p:nvGrpSpPr>
            <p:grpSpPr>
              <a:xfrm>
                <a:off x="5659820" y="1881025"/>
                <a:ext cx="2981869" cy="607094"/>
                <a:chOff x="2168647" y="606795"/>
                <a:chExt cx="5773222" cy="1175400"/>
              </a:xfrm>
            </p:grpSpPr>
            <p:sp>
              <p:nvSpPr>
                <p:cNvPr id="187" name="Google Shape;187;p16"/>
                <p:cNvSpPr/>
                <p:nvPr/>
              </p:nvSpPr>
              <p:spPr>
                <a:xfrm>
                  <a:off x="2658395" y="606795"/>
                  <a:ext cx="5271900" cy="1175400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FFFFFF">
                    <a:alpha val="84710"/>
                  </a:srgbClr>
                </a:solidFill>
                <a:ln>
                  <a:noFill/>
                </a:ln>
                <a:effectLst>
                  <a:outerShdw blurRad="481046" sx="92000" rotWithShape="0" algn="tr" dir="8100000" dist="201165" sy="92000">
                    <a:srgbClr val="2F305B">
                      <a:alpha val="20000"/>
                    </a:srgbClr>
                  </a:outerShdw>
                </a:effectLst>
              </p:spPr>
              <p:txBody>
                <a:bodyPr anchorCtr="0" anchor="ctr" bIns="23600" lIns="47250" spcFirstLastPara="1" rIns="47250" wrap="square" tIns="236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964"/>
                    <a:buFont typeface="Arial"/>
                    <a:buNone/>
                  </a:pPr>
                  <a:r>
                    <a:t/>
                  </a:r>
                  <a:endParaRPr b="0" i="0" sz="964" u="none" cap="none" strike="noStrike">
                    <a:solidFill>
                      <a:srgbClr val="FFFFFF"/>
                    </a:solidFill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  <p:sp>
              <p:nvSpPr>
                <p:cNvPr id="188" name="Google Shape;188;p16"/>
                <p:cNvSpPr/>
                <p:nvPr/>
              </p:nvSpPr>
              <p:spPr>
                <a:xfrm>
                  <a:off x="3361169" y="855602"/>
                  <a:ext cx="4580700" cy="480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23600" lIns="47250" spcFirstLastPara="1" rIns="47250" wrap="square" tIns="23600">
                  <a:noAutofit/>
                </a:bodyPr>
                <a:lstStyle/>
                <a:p>
                  <a:pPr indent="0" lvl="0" marL="0" rtl="0" algn="l">
                    <a:spcBef>
                      <a:spcPts val="1200"/>
                    </a:spcBef>
                    <a:spcAft>
                      <a:spcPts val="1200"/>
                    </a:spcAft>
                    <a:buClr>
                      <a:schemeClr val="dk1"/>
                    </a:buClr>
                    <a:buSzPts val="1100"/>
                    <a:buFont typeface="Arial"/>
                    <a:buNone/>
                  </a:pPr>
                  <a:r>
                    <a:rPr lang="en" sz="1100">
                      <a:solidFill>
                        <a:schemeClr val="dk1"/>
                      </a:solidFill>
                      <a:latin typeface="Poppins Medium"/>
                      <a:ea typeface="Poppins Medium"/>
                      <a:cs typeface="Poppins Medium"/>
                      <a:sym typeface="Poppins Medium"/>
                    </a:rPr>
                    <a:t>First Bundle Delivered in 4 Months</a:t>
                  </a:r>
                  <a:endParaRPr i="0" sz="1100" u="none" cap="none" strike="noStrike">
                    <a:solidFill>
                      <a:srgbClr val="000000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endParaRPr>
                </a:p>
              </p:txBody>
            </p:sp>
            <p:grpSp>
              <p:nvGrpSpPr>
                <p:cNvPr id="189" name="Google Shape;189;p16"/>
                <p:cNvGrpSpPr/>
                <p:nvPr/>
              </p:nvGrpSpPr>
              <p:grpSpPr>
                <a:xfrm>
                  <a:off x="2168647" y="606803"/>
                  <a:ext cx="1063423" cy="1158133"/>
                  <a:chOff x="1410247" y="3914845"/>
                  <a:chExt cx="1162847" cy="1266411"/>
                </a:xfrm>
              </p:grpSpPr>
              <p:sp>
                <p:nvSpPr>
                  <p:cNvPr id="190" name="Google Shape;190;p16"/>
                  <p:cNvSpPr/>
                  <p:nvPr/>
                </p:nvSpPr>
                <p:spPr>
                  <a:xfrm>
                    <a:off x="1410247" y="3914845"/>
                    <a:ext cx="1162847" cy="1266411"/>
                  </a:xfrm>
                  <a:custGeom>
                    <a:rect b="b" l="l" r="r" t="t"/>
                    <a:pathLst>
                      <a:path extrusionOk="0" h="3422732" w="3142829">
                        <a:moveTo>
                          <a:pt x="1238039" y="89328"/>
                        </a:moveTo>
                        <a:cubicBezTo>
                          <a:pt x="1444332" y="-29776"/>
                          <a:pt x="1698497" y="-29776"/>
                          <a:pt x="1904789" y="89328"/>
                        </a:cubicBezTo>
                        <a:lnTo>
                          <a:pt x="2809455" y="611635"/>
                        </a:lnTo>
                        <a:cubicBezTo>
                          <a:pt x="3015747" y="730738"/>
                          <a:pt x="3142830" y="950852"/>
                          <a:pt x="3142830" y="1189063"/>
                        </a:cubicBezTo>
                        <a:lnTo>
                          <a:pt x="3142830" y="2233669"/>
                        </a:lnTo>
                        <a:cubicBezTo>
                          <a:pt x="3142830" y="2471880"/>
                          <a:pt x="3015747" y="2691993"/>
                          <a:pt x="2809455" y="2811094"/>
                        </a:cubicBezTo>
                        <a:lnTo>
                          <a:pt x="1904789" y="3333407"/>
                        </a:lnTo>
                        <a:cubicBezTo>
                          <a:pt x="1698497" y="3452507"/>
                          <a:pt x="1444332" y="3452507"/>
                          <a:pt x="1238039" y="3333407"/>
                        </a:cubicBezTo>
                        <a:lnTo>
                          <a:pt x="333375" y="2811094"/>
                        </a:lnTo>
                        <a:cubicBezTo>
                          <a:pt x="127082" y="2691993"/>
                          <a:pt x="0" y="2471880"/>
                          <a:pt x="0" y="2233669"/>
                        </a:cubicBezTo>
                        <a:lnTo>
                          <a:pt x="0" y="1189063"/>
                        </a:lnTo>
                        <a:cubicBezTo>
                          <a:pt x="0" y="950852"/>
                          <a:pt x="127082" y="730738"/>
                          <a:pt x="333375" y="611635"/>
                        </a:cubicBezTo>
                        <a:lnTo>
                          <a:pt x="1238039" y="89328"/>
                        </a:lnTo>
                        <a:close/>
                      </a:path>
                    </a:pathLst>
                  </a:custGeom>
                  <a:solidFill>
                    <a:srgbClr val="F4F5F6"/>
                  </a:solidFill>
                  <a:ln cap="flat" cmpd="sng" w="8725">
                    <a:solidFill>
                      <a:srgbClr val="6FA8DC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964"/>
                      <a:buFont typeface="Arial"/>
                      <a:buNone/>
                    </a:pPr>
                    <a:r>
                      <a:t/>
                    </a:r>
                    <a:endParaRPr b="0" i="0" sz="964" u="none" cap="none" strike="noStrike">
                      <a:solidFill>
                        <a:srgbClr val="000000"/>
                      </a:solidFill>
                      <a:latin typeface="Lato"/>
                      <a:ea typeface="Lato"/>
                      <a:cs typeface="Lato"/>
                      <a:sym typeface="Lato"/>
                    </a:endParaRPr>
                  </a:p>
                </p:txBody>
              </p:sp>
              <p:sp>
                <p:nvSpPr>
                  <p:cNvPr id="191" name="Google Shape;191;p16"/>
                  <p:cNvSpPr/>
                  <p:nvPr/>
                </p:nvSpPr>
                <p:spPr>
                  <a:xfrm>
                    <a:off x="1537200" y="4053104"/>
                    <a:ext cx="911420" cy="992592"/>
                  </a:xfrm>
                  <a:custGeom>
                    <a:rect b="b" l="l" r="r" t="t"/>
                    <a:pathLst>
                      <a:path extrusionOk="0" h="3422732" w="3142829">
                        <a:moveTo>
                          <a:pt x="1238039" y="89328"/>
                        </a:moveTo>
                        <a:cubicBezTo>
                          <a:pt x="1444332" y="-29776"/>
                          <a:pt x="1698497" y="-29776"/>
                          <a:pt x="1904789" y="89328"/>
                        </a:cubicBezTo>
                        <a:lnTo>
                          <a:pt x="2809455" y="611635"/>
                        </a:lnTo>
                        <a:cubicBezTo>
                          <a:pt x="3015747" y="730738"/>
                          <a:pt x="3142830" y="950852"/>
                          <a:pt x="3142830" y="1189063"/>
                        </a:cubicBezTo>
                        <a:lnTo>
                          <a:pt x="3142830" y="2233669"/>
                        </a:lnTo>
                        <a:cubicBezTo>
                          <a:pt x="3142830" y="2471880"/>
                          <a:pt x="3015747" y="2691993"/>
                          <a:pt x="2809455" y="2811094"/>
                        </a:cubicBezTo>
                        <a:lnTo>
                          <a:pt x="1904789" y="3333407"/>
                        </a:lnTo>
                        <a:cubicBezTo>
                          <a:pt x="1698497" y="3452507"/>
                          <a:pt x="1444332" y="3452507"/>
                          <a:pt x="1238039" y="3333407"/>
                        </a:cubicBezTo>
                        <a:lnTo>
                          <a:pt x="333375" y="2811094"/>
                        </a:lnTo>
                        <a:cubicBezTo>
                          <a:pt x="127082" y="2691993"/>
                          <a:pt x="0" y="2471880"/>
                          <a:pt x="0" y="2233669"/>
                        </a:cubicBezTo>
                        <a:lnTo>
                          <a:pt x="0" y="1189063"/>
                        </a:lnTo>
                        <a:cubicBezTo>
                          <a:pt x="0" y="950852"/>
                          <a:pt x="127082" y="730738"/>
                          <a:pt x="333375" y="611635"/>
                        </a:cubicBezTo>
                        <a:lnTo>
                          <a:pt x="1238039" y="8932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ffectLst>
                    <a:outerShdw blurRad="393583" sx="85000" rotWithShape="0" algn="t" dir="5400000" dist="262389" sy="85000">
                      <a:schemeClr val="accent1">
                        <a:alpha val="29800"/>
                      </a:schemeClr>
                    </a:outerShdw>
                  </a:effectLst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240"/>
                      <a:buFont typeface="Arial"/>
                      <a:buNone/>
                    </a:pPr>
                    <a:r>
                      <a:t/>
                    </a:r>
                    <a:endParaRPr b="1" i="0" sz="1240" u="none" cap="none" strike="noStrike">
                      <a:solidFill>
                        <a:srgbClr val="FFFFFF"/>
                      </a:solidFill>
                      <a:latin typeface="Plus Jakarta Sans"/>
                      <a:ea typeface="Plus Jakarta Sans"/>
                      <a:cs typeface="Plus Jakarta Sans"/>
                      <a:sym typeface="Plus Jakarta Sans"/>
                    </a:endParaRPr>
                  </a:p>
                </p:txBody>
              </p:sp>
            </p:grpSp>
          </p:grpSp>
          <p:pic>
            <p:nvPicPr>
              <p:cNvPr id="192" name="Google Shape;192;p16" title="balancing.png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5780346" y="2030574"/>
                <a:ext cx="299100" cy="2991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93" name="Google Shape;193;p16"/>
          <p:cNvGrpSpPr/>
          <p:nvPr/>
        </p:nvGrpSpPr>
        <p:grpSpPr>
          <a:xfrm>
            <a:off x="800217" y="3584654"/>
            <a:ext cx="7555411" cy="604016"/>
            <a:chOff x="800217" y="3584654"/>
            <a:chExt cx="7555411" cy="604016"/>
          </a:xfrm>
        </p:grpSpPr>
        <p:grpSp>
          <p:nvGrpSpPr>
            <p:cNvPr id="194" name="Google Shape;194;p16"/>
            <p:cNvGrpSpPr/>
            <p:nvPr/>
          </p:nvGrpSpPr>
          <p:grpSpPr>
            <a:xfrm>
              <a:off x="800217" y="3584654"/>
              <a:ext cx="2978416" cy="604016"/>
              <a:chOff x="5888425" y="3404288"/>
              <a:chExt cx="2978416" cy="604016"/>
            </a:xfrm>
          </p:grpSpPr>
          <p:grpSp>
            <p:nvGrpSpPr>
              <p:cNvPr id="195" name="Google Shape;195;p16"/>
              <p:cNvGrpSpPr/>
              <p:nvPr/>
            </p:nvGrpSpPr>
            <p:grpSpPr>
              <a:xfrm>
                <a:off x="5888425" y="3404288"/>
                <a:ext cx="2978416" cy="604016"/>
                <a:chOff x="2013982" y="4009100"/>
                <a:chExt cx="5766536" cy="1169440"/>
              </a:xfrm>
            </p:grpSpPr>
            <p:grpSp>
              <p:nvGrpSpPr>
                <p:cNvPr id="196" name="Google Shape;196;p16"/>
                <p:cNvGrpSpPr/>
                <p:nvPr/>
              </p:nvGrpSpPr>
              <p:grpSpPr>
                <a:xfrm>
                  <a:off x="2013982" y="4009100"/>
                  <a:ext cx="5766536" cy="1169440"/>
                  <a:chOff x="4007014" y="1966424"/>
                  <a:chExt cx="7741356" cy="1569929"/>
                </a:xfrm>
              </p:grpSpPr>
              <p:sp>
                <p:nvSpPr>
                  <p:cNvPr id="197" name="Google Shape;197;p16"/>
                  <p:cNvSpPr/>
                  <p:nvPr/>
                </p:nvSpPr>
                <p:spPr>
                  <a:xfrm>
                    <a:off x="4664470" y="1966454"/>
                    <a:ext cx="7083900" cy="1569900"/>
                  </a:xfrm>
                  <a:prstGeom prst="roundRect">
                    <a:avLst>
                      <a:gd fmla="val 16667" name="adj"/>
                    </a:avLst>
                  </a:prstGeom>
                  <a:solidFill>
                    <a:srgbClr val="FFFFFF">
                      <a:alpha val="84710"/>
                    </a:srgbClr>
                  </a:solidFill>
                  <a:ln>
                    <a:noFill/>
                  </a:ln>
                  <a:effectLst>
                    <a:outerShdw blurRad="481046" sx="92000" rotWithShape="0" algn="tr" dir="8100000" dist="201165" sy="92000">
                      <a:srgbClr val="2F305B">
                        <a:alpha val="20000"/>
                      </a:srgbClr>
                    </a:outerShdw>
                  </a:effectLst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964"/>
                      <a:buFont typeface="Arial"/>
                      <a:buNone/>
                    </a:pPr>
                    <a:r>
                      <a:t/>
                    </a:r>
                    <a:endParaRPr b="0" i="0" sz="964" u="none" cap="none" strike="noStrike">
                      <a:solidFill>
                        <a:srgbClr val="FFFFFF"/>
                      </a:solidFill>
                      <a:latin typeface="Lato"/>
                      <a:ea typeface="Lato"/>
                      <a:cs typeface="Lato"/>
                      <a:sym typeface="Lato"/>
                    </a:endParaRPr>
                  </a:p>
                </p:txBody>
              </p:sp>
              <p:grpSp>
                <p:nvGrpSpPr>
                  <p:cNvPr id="198" name="Google Shape;198;p16"/>
                  <p:cNvGrpSpPr/>
                  <p:nvPr/>
                </p:nvGrpSpPr>
                <p:grpSpPr>
                  <a:xfrm>
                    <a:off x="4007014" y="1966424"/>
                    <a:ext cx="1427743" cy="1554899"/>
                    <a:chOff x="1410247" y="3914845"/>
                    <a:chExt cx="1162847" cy="1266411"/>
                  </a:xfrm>
                </p:grpSpPr>
                <p:sp>
                  <p:nvSpPr>
                    <p:cNvPr id="199" name="Google Shape;199;p16"/>
                    <p:cNvSpPr/>
                    <p:nvPr/>
                  </p:nvSpPr>
                  <p:spPr>
                    <a:xfrm>
                      <a:off x="1410247" y="3914845"/>
                      <a:ext cx="1162847" cy="1266411"/>
                    </a:xfrm>
                    <a:custGeom>
                      <a:rect b="b" l="l" r="r" t="t"/>
                      <a:pathLst>
                        <a:path extrusionOk="0" h="3422732" w="3142829">
                          <a:moveTo>
                            <a:pt x="1238039" y="89328"/>
                          </a:moveTo>
                          <a:cubicBezTo>
                            <a:pt x="1444332" y="-29776"/>
                            <a:pt x="1698497" y="-29776"/>
                            <a:pt x="1904789" y="89328"/>
                          </a:cubicBezTo>
                          <a:lnTo>
                            <a:pt x="2809455" y="611635"/>
                          </a:lnTo>
                          <a:cubicBezTo>
                            <a:pt x="3015747" y="730738"/>
                            <a:pt x="3142830" y="950852"/>
                            <a:pt x="3142830" y="1189063"/>
                          </a:cubicBezTo>
                          <a:lnTo>
                            <a:pt x="3142830" y="2233669"/>
                          </a:lnTo>
                          <a:cubicBezTo>
                            <a:pt x="3142830" y="2471880"/>
                            <a:pt x="3015747" y="2691993"/>
                            <a:pt x="2809455" y="2811094"/>
                          </a:cubicBezTo>
                          <a:lnTo>
                            <a:pt x="1904789" y="3333407"/>
                          </a:lnTo>
                          <a:cubicBezTo>
                            <a:pt x="1698497" y="3452507"/>
                            <a:pt x="1444332" y="3452507"/>
                            <a:pt x="1238039" y="3333407"/>
                          </a:cubicBezTo>
                          <a:lnTo>
                            <a:pt x="333375" y="2811094"/>
                          </a:lnTo>
                          <a:cubicBezTo>
                            <a:pt x="127082" y="2691993"/>
                            <a:pt x="0" y="2471880"/>
                            <a:pt x="0" y="2233669"/>
                          </a:cubicBezTo>
                          <a:lnTo>
                            <a:pt x="0" y="1189063"/>
                          </a:lnTo>
                          <a:cubicBezTo>
                            <a:pt x="0" y="950852"/>
                            <a:pt x="127082" y="730738"/>
                            <a:pt x="333375" y="611635"/>
                          </a:cubicBezTo>
                          <a:lnTo>
                            <a:pt x="1238039" y="89328"/>
                          </a:lnTo>
                          <a:close/>
                        </a:path>
                      </a:pathLst>
                    </a:custGeom>
                    <a:solidFill>
                      <a:srgbClr val="F4F5F6"/>
                    </a:solidFill>
                    <a:ln cap="flat" cmpd="sng" w="8725">
                      <a:solidFill>
                        <a:srgbClr val="0B5394"/>
                      </a:solidFill>
                      <a:prstDash val="solid"/>
                      <a:miter lim="8000"/>
                      <a:headEnd len="sm" w="sm" type="none"/>
                      <a:tailEnd len="sm" w="sm" type="none"/>
                    </a:ln>
                  </p:spPr>
                  <p:txBody>
                    <a:bodyPr anchorCtr="0" anchor="ctr" bIns="23600" lIns="47250" spcFirstLastPara="1" rIns="47250" wrap="square" tIns="236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64"/>
                        <a:buFont typeface="Arial"/>
                        <a:buNone/>
                      </a:pPr>
                      <a:r>
                        <a:t/>
                      </a:r>
                      <a:endParaRPr b="0" i="0" sz="964" u="none" cap="none" strike="noStrike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p:txBody>
                </p:sp>
                <p:sp>
                  <p:nvSpPr>
                    <p:cNvPr id="200" name="Google Shape;200;p16"/>
                    <p:cNvSpPr/>
                    <p:nvPr/>
                  </p:nvSpPr>
                  <p:spPr>
                    <a:xfrm>
                      <a:off x="1537200" y="4053104"/>
                      <a:ext cx="911420" cy="992592"/>
                    </a:xfrm>
                    <a:custGeom>
                      <a:rect b="b" l="l" r="r" t="t"/>
                      <a:pathLst>
                        <a:path extrusionOk="0" h="3422732" w="3142829">
                          <a:moveTo>
                            <a:pt x="1238039" y="89328"/>
                          </a:moveTo>
                          <a:cubicBezTo>
                            <a:pt x="1444332" y="-29776"/>
                            <a:pt x="1698497" y="-29776"/>
                            <a:pt x="1904789" y="89328"/>
                          </a:cubicBezTo>
                          <a:lnTo>
                            <a:pt x="2809455" y="611635"/>
                          </a:lnTo>
                          <a:cubicBezTo>
                            <a:pt x="3015747" y="730738"/>
                            <a:pt x="3142830" y="950852"/>
                            <a:pt x="3142830" y="1189063"/>
                          </a:cubicBezTo>
                          <a:lnTo>
                            <a:pt x="3142830" y="2233669"/>
                          </a:lnTo>
                          <a:cubicBezTo>
                            <a:pt x="3142830" y="2471880"/>
                            <a:pt x="3015747" y="2691993"/>
                            <a:pt x="2809455" y="2811094"/>
                          </a:cubicBezTo>
                          <a:lnTo>
                            <a:pt x="1904789" y="3333407"/>
                          </a:lnTo>
                          <a:cubicBezTo>
                            <a:pt x="1698497" y="3452507"/>
                            <a:pt x="1444332" y="3452507"/>
                            <a:pt x="1238039" y="3333407"/>
                          </a:cubicBezTo>
                          <a:lnTo>
                            <a:pt x="333375" y="2811094"/>
                          </a:lnTo>
                          <a:cubicBezTo>
                            <a:pt x="127082" y="2691993"/>
                            <a:pt x="0" y="2471880"/>
                            <a:pt x="0" y="2233669"/>
                          </a:cubicBezTo>
                          <a:lnTo>
                            <a:pt x="0" y="1189063"/>
                          </a:lnTo>
                          <a:cubicBezTo>
                            <a:pt x="0" y="950852"/>
                            <a:pt x="127082" y="730738"/>
                            <a:pt x="333375" y="611635"/>
                          </a:cubicBezTo>
                          <a:lnTo>
                            <a:pt x="1238039" y="8932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ffectLst>
                      <a:outerShdw blurRad="393583" sx="85000" rotWithShape="0" algn="t" dir="5400000" dist="262389" sy="85000">
                        <a:schemeClr val="accent1">
                          <a:alpha val="29800"/>
                        </a:schemeClr>
                      </a:outerShdw>
                    </a:effectLst>
                  </p:spPr>
                  <p:txBody>
                    <a:bodyPr anchorCtr="0" anchor="ctr" bIns="23600" lIns="47250" spcFirstLastPara="1" rIns="47250" wrap="square" tIns="23600"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40"/>
                        <a:buFont typeface="Arial"/>
                        <a:buNone/>
                      </a:pPr>
                      <a:r>
                        <a:t/>
                      </a:r>
                      <a:endParaRPr b="1" i="0" sz="1240" u="none" cap="none" strike="noStrike">
                        <a:solidFill>
                          <a:srgbClr val="FFFFFF"/>
                        </a:solidFill>
                        <a:latin typeface="Plus Jakarta Sans"/>
                        <a:ea typeface="Plus Jakarta Sans"/>
                        <a:cs typeface="Plus Jakarta Sans"/>
                        <a:sym typeface="Plus Jakarta Sans"/>
                      </a:endParaRPr>
                    </a:p>
                  </p:txBody>
                </p:sp>
              </p:grpSp>
            </p:grpSp>
            <p:sp>
              <p:nvSpPr>
                <p:cNvPr id="201" name="Google Shape;201;p16"/>
                <p:cNvSpPr/>
                <p:nvPr/>
              </p:nvSpPr>
              <p:spPr>
                <a:xfrm>
                  <a:off x="3177577" y="4266715"/>
                  <a:ext cx="4602900" cy="541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23600" lIns="47250" spcFirstLastPara="1" rIns="47250" wrap="square" tIns="236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758"/>
                    <a:buFont typeface="Arial"/>
                    <a:buNone/>
                  </a:pPr>
                  <a:r>
                    <a:rPr lang="en" sz="1100">
                      <a:solidFill>
                        <a:schemeClr val="dk1"/>
                      </a:solidFill>
                      <a:latin typeface="Poppins Medium"/>
                      <a:ea typeface="Poppins Medium"/>
                      <a:cs typeface="Poppins Medium"/>
                      <a:sym typeface="Poppins Medium"/>
                    </a:rPr>
                    <a:t>Prioritized Migration-Critical Functions</a:t>
                  </a:r>
                  <a:endParaRPr sz="1100">
                    <a:solidFill>
                      <a:srgbClr val="111029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endParaRPr>
                </a:p>
              </p:txBody>
            </p:sp>
          </p:grpSp>
          <p:pic>
            <p:nvPicPr>
              <p:cNvPr id="202" name="Google Shape;202;p16" title="hours.png"/>
              <p:cNvPicPr preferRelativeResize="0"/>
              <p:nvPr/>
            </p:nvPicPr>
            <p:blipFill rotWithShape="1">
              <a:blip r:embed="rId6">
                <a:alphaModFix/>
              </a:blip>
              <a:srcRect b="-5880" l="-2940" r="2940" t="5880"/>
              <a:stretch/>
            </p:blipFill>
            <p:spPr>
              <a:xfrm>
                <a:off x="6019435" y="3553863"/>
                <a:ext cx="299100" cy="2991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03" name="Google Shape;203;p16"/>
            <p:cNvGrpSpPr/>
            <p:nvPr/>
          </p:nvGrpSpPr>
          <p:grpSpPr>
            <a:xfrm>
              <a:off x="5372217" y="3584654"/>
              <a:ext cx="2983411" cy="604016"/>
              <a:chOff x="5888425" y="3404288"/>
              <a:chExt cx="2983411" cy="604016"/>
            </a:xfrm>
          </p:grpSpPr>
          <p:grpSp>
            <p:nvGrpSpPr>
              <p:cNvPr id="204" name="Google Shape;204;p16"/>
              <p:cNvGrpSpPr/>
              <p:nvPr/>
            </p:nvGrpSpPr>
            <p:grpSpPr>
              <a:xfrm>
                <a:off x="5888425" y="3404288"/>
                <a:ext cx="2983411" cy="604016"/>
                <a:chOff x="2013982" y="4009100"/>
                <a:chExt cx="5776207" cy="1169440"/>
              </a:xfrm>
            </p:grpSpPr>
            <p:grpSp>
              <p:nvGrpSpPr>
                <p:cNvPr id="205" name="Google Shape;205;p16"/>
                <p:cNvGrpSpPr/>
                <p:nvPr/>
              </p:nvGrpSpPr>
              <p:grpSpPr>
                <a:xfrm>
                  <a:off x="2013982" y="4009100"/>
                  <a:ext cx="5766536" cy="1169440"/>
                  <a:chOff x="4007014" y="1966424"/>
                  <a:chExt cx="7741356" cy="1569929"/>
                </a:xfrm>
              </p:grpSpPr>
              <p:sp>
                <p:nvSpPr>
                  <p:cNvPr id="206" name="Google Shape;206;p16"/>
                  <p:cNvSpPr/>
                  <p:nvPr/>
                </p:nvSpPr>
                <p:spPr>
                  <a:xfrm>
                    <a:off x="4664470" y="1966454"/>
                    <a:ext cx="7083900" cy="1569900"/>
                  </a:xfrm>
                  <a:prstGeom prst="roundRect">
                    <a:avLst>
                      <a:gd fmla="val 16667" name="adj"/>
                    </a:avLst>
                  </a:prstGeom>
                  <a:solidFill>
                    <a:srgbClr val="FFFFFF">
                      <a:alpha val="84710"/>
                    </a:srgbClr>
                  </a:solidFill>
                  <a:ln>
                    <a:noFill/>
                  </a:ln>
                  <a:effectLst>
                    <a:outerShdw blurRad="481046" sx="92000" rotWithShape="0" algn="tr" dir="8100000" dist="201165" sy="92000">
                      <a:srgbClr val="2F305B">
                        <a:alpha val="20000"/>
                      </a:srgbClr>
                    </a:outerShdw>
                  </a:effectLst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964"/>
                      <a:buFont typeface="Arial"/>
                      <a:buNone/>
                    </a:pPr>
                    <a:r>
                      <a:t/>
                    </a:r>
                    <a:endParaRPr b="0" i="0" sz="964" u="none" cap="none" strike="noStrike">
                      <a:solidFill>
                        <a:srgbClr val="FFFFFF"/>
                      </a:solidFill>
                      <a:latin typeface="Lato"/>
                      <a:ea typeface="Lato"/>
                      <a:cs typeface="Lato"/>
                      <a:sym typeface="Lato"/>
                    </a:endParaRPr>
                  </a:p>
                </p:txBody>
              </p:sp>
              <p:grpSp>
                <p:nvGrpSpPr>
                  <p:cNvPr id="207" name="Google Shape;207;p16"/>
                  <p:cNvGrpSpPr/>
                  <p:nvPr/>
                </p:nvGrpSpPr>
                <p:grpSpPr>
                  <a:xfrm>
                    <a:off x="4007014" y="1966424"/>
                    <a:ext cx="1427743" cy="1554899"/>
                    <a:chOff x="1410247" y="3914845"/>
                    <a:chExt cx="1162847" cy="1266411"/>
                  </a:xfrm>
                </p:grpSpPr>
                <p:sp>
                  <p:nvSpPr>
                    <p:cNvPr id="208" name="Google Shape;208;p16"/>
                    <p:cNvSpPr/>
                    <p:nvPr/>
                  </p:nvSpPr>
                  <p:spPr>
                    <a:xfrm>
                      <a:off x="1410247" y="3914845"/>
                      <a:ext cx="1162847" cy="1266411"/>
                    </a:xfrm>
                    <a:custGeom>
                      <a:rect b="b" l="l" r="r" t="t"/>
                      <a:pathLst>
                        <a:path extrusionOk="0" h="3422732" w="3142829">
                          <a:moveTo>
                            <a:pt x="1238039" y="89328"/>
                          </a:moveTo>
                          <a:cubicBezTo>
                            <a:pt x="1444332" y="-29776"/>
                            <a:pt x="1698497" y="-29776"/>
                            <a:pt x="1904789" y="89328"/>
                          </a:cubicBezTo>
                          <a:lnTo>
                            <a:pt x="2809455" y="611635"/>
                          </a:lnTo>
                          <a:cubicBezTo>
                            <a:pt x="3015747" y="730738"/>
                            <a:pt x="3142830" y="950852"/>
                            <a:pt x="3142830" y="1189063"/>
                          </a:cubicBezTo>
                          <a:lnTo>
                            <a:pt x="3142830" y="2233669"/>
                          </a:lnTo>
                          <a:cubicBezTo>
                            <a:pt x="3142830" y="2471880"/>
                            <a:pt x="3015747" y="2691993"/>
                            <a:pt x="2809455" y="2811094"/>
                          </a:cubicBezTo>
                          <a:lnTo>
                            <a:pt x="1904789" y="3333407"/>
                          </a:lnTo>
                          <a:cubicBezTo>
                            <a:pt x="1698497" y="3452507"/>
                            <a:pt x="1444332" y="3452507"/>
                            <a:pt x="1238039" y="3333407"/>
                          </a:cubicBezTo>
                          <a:lnTo>
                            <a:pt x="333375" y="2811094"/>
                          </a:lnTo>
                          <a:cubicBezTo>
                            <a:pt x="127082" y="2691993"/>
                            <a:pt x="0" y="2471880"/>
                            <a:pt x="0" y="2233669"/>
                          </a:cubicBezTo>
                          <a:lnTo>
                            <a:pt x="0" y="1189063"/>
                          </a:lnTo>
                          <a:cubicBezTo>
                            <a:pt x="0" y="950852"/>
                            <a:pt x="127082" y="730738"/>
                            <a:pt x="333375" y="611635"/>
                          </a:cubicBezTo>
                          <a:lnTo>
                            <a:pt x="1238039" y="89328"/>
                          </a:lnTo>
                          <a:close/>
                        </a:path>
                      </a:pathLst>
                    </a:custGeom>
                    <a:solidFill>
                      <a:srgbClr val="F4F5F6"/>
                    </a:solidFill>
                    <a:ln cap="flat" cmpd="sng" w="8725">
                      <a:solidFill>
                        <a:srgbClr val="0B5394"/>
                      </a:solidFill>
                      <a:prstDash val="solid"/>
                      <a:miter lim="8000"/>
                      <a:headEnd len="sm" w="sm" type="none"/>
                      <a:tailEnd len="sm" w="sm" type="none"/>
                    </a:ln>
                  </p:spPr>
                  <p:txBody>
                    <a:bodyPr anchorCtr="0" anchor="ctr" bIns="23600" lIns="47250" spcFirstLastPara="1" rIns="47250" wrap="square" tIns="236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64"/>
                        <a:buFont typeface="Arial"/>
                        <a:buNone/>
                      </a:pPr>
                      <a:r>
                        <a:t/>
                      </a:r>
                      <a:endParaRPr b="0" i="0" sz="964" u="none" cap="none" strike="noStrike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p:txBody>
                </p:sp>
                <p:sp>
                  <p:nvSpPr>
                    <p:cNvPr id="209" name="Google Shape;209;p16"/>
                    <p:cNvSpPr/>
                    <p:nvPr/>
                  </p:nvSpPr>
                  <p:spPr>
                    <a:xfrm>
                      <a:off x="1537200" y="4053104"/>
                      <a:ext cx="911420" cy="992592"/>
                    </a:xfrm>
                    <a:custGeom>
                      <a:rect b="b" l="l" r="r" t="t"/>
                      <a:pathLst>
                        <a:path extrusionOk="0" h="3422732" w="3142829">
                          <a:moveTo>
                            <a:pt x="1238039" y="89328"/>
                          </a:moveTo>
                          <a:cubicBezTo>
                            <a:pt x="1444332" y="-29776"/>
                            <a:pt x="1698497" y="-29776"/>
                            <a:pt x="1904789" y="89328"/>
                          </a:cubicBezTo>
                          <a:lnTo>
                            <a:pt x="2809455" y="611635"/>
                          </a:lnTo>
                          <a:cubicBezTo>
                            <a:pt x="3015747" y="730738"/>
                            <a:pt x="3142830" y="950852"/>
                            <a:pt x="3142830" y="1189063"/>
                          </a:cubicBezTo>
                          <a:lnTo>
                            <a:pt x="3142830" y="2233669"/>
                          </a:lnTo>
                          <a:cubicBezTo>
                            <a:pt x="3142830" y="2471880"/>
                            <a:pt x="3015747" y="2691993"/>
                            <a:pt x="2809455" y="2811094"/>
                          </a:cubicBezTo>
                          <a:lnTo>
                            <a:pt x="1904789" y="3333407"/>
                          </a:lnTo>
                          <a:cubicBezTo>
                            <a:pt x="1698497" y="3452507"/>
                            <a:pt x="1444332" y="3452507"/>
                            <a:pt x="1238039" y="3333407"/>
                          </a:cubicBezTo>
                          <a:lnTo>
                            <a:pt x="333375" y="2811094"/>
                          </a:lnTo>
                          <a:cubicBezTo>
                            <a:pt x="127082" y="2691993"/>
                            <a:pt x="0" y="2471880"/>
                            <a:pt x="0" y="2233669"/>
                          </a:cubicBezTo>
                          <a:lnTo>
                            <a:pt x="0" y="1189063"/>
                          </a:lnTo>
                          <a:cubicBezTo>
                            <a:pt x="0" y="950852"/>
                            <a:pt x="127082" y="730738"/>
                            <a:pt x="333375" y="611635"/>
                          </a:cubicBezTo>
                          <a:lnTo>
                            <a:pt x="1238039" y="8932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ffectLst>
                      <a:outerShdw blurRad="393583" sx="85000" rotWithShape="0" algn="t" dir="5400000" dist="262389" sy="85000">
                        <a:schemeClr val="accent1">
                          <a:alpha val="29800"/>
                        </a:schemeClr>
                      </a:outerShdw>
                    </a:effectLst>
                  </p:spPr>
                  <p:txBody>
                    <a:bodyPr anchorCtr="0" anchor="ctr" bIns="23600" lIns="47250" spcFirstLastPara="1" rIns="47250" wrap="square" tIns="23600"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40"/>
                        <a:buFont typeface="Arial"/>
                        <a:buNone/>
                      </a:pPr>
                      <a:r>
                        <a:t/>
                      </a:r>
                      <a:endParaRPr b="1" i="0" sz="1240" u="none" cap="none" strike="noStrike">
                        <a:solidFill>
                          <a:srgbClr val="FFFFFF"/>
                        </a:solidFill>
                        <a:latin typeface="Plus Jakarta Sans"/>
                        <a:ea typeface="Plus Jakarta Sans"/>
                        <a:cs typeface="Plus Jakarta Sans"/>
                        <a:sym typeface="Plus Jakarta Sans"/>
                      </a:endParaRPr>
                    </a:p>
                  </p:txBody>
                </p:sp>
              </p:grpSp>
            </p:grpSp>
            <p:sp>
              <p:nvSpPr>
                <p:cNvPr id="210" name="Google Shape;210;p16"/>
                <p:cNvSpPr/>
                <p:nvPr/>
              </p:nvSpPr>
              <p:spPr>
                <a:xfrm>
                  <a:off x="3215189" y="4247935"/>
                  <a:ext cx="4575000" cy="541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23600" lIns="47250" spcFirstLastPara="1" rIns="47250" wrap="square" tIns="236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758"/>
                    <a:buFont typeface="Arial"/>
                    <a:buNone/>
                  </a:pPr>
                  <a:r>
                    <a:rPr lang="en" sz="1100">
                      <a:solidFill>
                        <a:schemeClr val="dk1"/>
                      </a:solidFill>
                      <a:latin typeface="Poppins Medium"/>
                      <a:ea typeface="Poppins Medium"/>
                      <a:cs typeface="Poppins Medium"/>
                      <a:sym typeface="Poppins Medium"/>
                    </a:rPr>
                    <a:t>Designed for Consolidation, </a:t>
                  </a:r>
                  <a:br>
                    <a:rPr lang="en" sz="1100">
                      <a:solidFill>
                        <a:schemeClr val="dk1"/>
                      </a:solidFill>
                      <a:latin typeface="Poppins Medium"/>
                      <a:ea typeface="Poppins Medium"/>
                      <a:cs typeface="Poppins Medium"/>
                      <a:sym typeface="Poppins Medium"/>
                    </a:rPr>
                  </a:br>
                  <a:r>
                    <a:rPr lang="en" sz="1100">
                      <a:solidFill>
                        <a:schemeClr val="dk1"/>
                      </a:solidFill>
                      <a:latin typeface="Poppins Medium"/>
                      <a:ea typeface="Poppins Medium"/>
                      <a:cs typeface="Poppins Medium"/>
                      <a:sym typeface="Poppins Medium"/>
                    </a:rPr>
                    <a:t>Not Expansion</a:t>
                  </a:r>
                  <a:endParaRPr sz="1100">
                    <a:solidFill>
                      <a:srgbClr val="111029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endParaRPr>
                </a:p>
              </p:txBody>
            </p:sp>
          </p:grpSp>
          <p:pic>
            <p:nvPicPr>
              <p:cNvPr id="211" name="Google Shape;211;p16" title="organization.png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6025876" y="3577902"/>
                <a:ext cx="268625" cy="2686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212" name="Google Shape;212;p16"/>
          <p:cNvGrpSpPr/>
          <p:nvPr/>
        </p:nvGrpSpPr>
        <p:grpSpPr>
          <a:xfrm>
            <a:off x="788364" y="2822254"/>
            <a:ext cx="7547879" cy="607130"/>
            <a:chOff x="788364" y="2822254"/>
            <a:chExt cx="7547879" cy="607130"/>
          </a:xfrm>
        </p:grpSpPr>
        <p:grpSp>
          <p:nvGrpSpPr>
            <p:cNvPr id="213" name="Google Shape;213;p16"/>
            <p:cNvGrpSpPr/>
            <p:nvPr/>
          </p:nvGrpSpPr>
          <p:grpSpPr>
            <a:xfrm>
              <a:off x="788364" y="2822254"/>
              <a:ext cx="2975879" cy="607130"/>
              <a:chOff x="5647972" y="2648491"/>
              <a:chExt cx="2975879" cy="607130"/>
            </a:xfrm>
          </p:grpSpPr>
          <p:grpSp>
            <p:nvGrpSpPr>
              <p:cNvPr id="214" name="Google Shape;214;p16"/>
              <p:cNvGrpSpPr/>
              <p:nvPr/>
            </p:nvGrpSpPr>
            <p:grpSpPr>
              <a:xfrm>
                <a:off x="5647972" y="2648491"/>
                <a:ext cx="2975879" cy="607130"/>
                <a:chOff x="6298305" y="2755651"/>
                <a:chExt cx="5761625" cy="1175469"/>
              </a:xfrm>
            </p:grpSpPr>
            <p:grpSp>
              <p:nvGrpSpPr>
                <p:cNvPr id="215" name="Google Shape;215;p16"/>
                <p:cNvGrpSpPr/>
                <p:nvPr/>
              </p:nvGrpSpPr>
              <p:grpSpPr>
                <a:xfrm>
                  <a:off x="6298305" y="2755651"/>
                  <a:ext cx="5761625" cy="1175469"/>
                  <a:chOff x="4007014" y="1966424"/>
                  <a:chExt cx="7734763" cy="1578023"/>
                </a:xfrm>
              </p:grpSpPr>
              <p:sp>
                <p:nvSpPr>
                  <p:cNvPr id="216" name="Google Shape;216;p16"/>
                  <p:cNvSpPr/>
                  <p:nvPr/>
                </p:nvSpPr>
                <p:spPr>
                  <a:xfrm>
                    <a:off x="4664477" y="1966448"/>
                    <a:ext cx="7077300" cy="1578000"/>
                  </a:xfrm>
                  <a:prstGeom prst="roundRect">
                    <a:avLst>
                      <a:gd fmla="val 16667" name="adj"/>
                    </a:avLst>
                  </a:prstGeom>
                  <a:solidFill>
                    <a:srgbClr val="FFFFFF">
                      <a:alpha val="84710"/>
                    </a:srgbClr>
                  </a:solidFill>
                  <a:ln>
                    <a:noFill/>
                  </a:ln>
                  <a:effectLst>
                    <a:outerShdw blurRad="481046" sx="92000" rotWithShape="0" algn="tr" dir="8100000" dist="201165" sy="92000">
                      <a:srgbClr val="2F305B">
                        <a:alpha val="20000"/>
                      </a:srgbClr>
                    </a:outerShdw>
                  </a:effectLst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964"/>
                      <a:buFont typeface="Arial"/>
                      <a:buNone/>
                    </a:pPr>
                    <a:r>
                      <a:t/>
                    </a:r>
                    <a:endParaRPr b="0" i="0" sz="964" u="none" cap="none" strike="noStrike">
                      <a:solidFill>
                        <a:srgbClr val="FFFFFF"/>
                      </a:solidFill>
                      <a:latin typeface="Lato"/>
                      <a:ea typeface="Lato"/>
                      <a:cs typeface="Lato"/>
                      <a:sym typeface="Lato"/>
                    </a:endParaRPr>
                  </a:p>
                </p:txBody>
              </p:sp>
              <p:grpSp>
                <p:nvGrpSpPr>
                  <p:cNvPr id="217" name="Google Shape;217;p16"/>
                  <p:cNvGrpSpPr/>
                  <p:nvPr/>
                </p:nvGrpSpPr>
                <p:grpSpPr>
                  <a:xfrm>
                    <a:off x="4007014" y="1966424"/>
                    <a:ext cx="1427743" cy="1554899"/>
                    <a:chOff x="1410247" y="3914845"/>
                    <a:chExt cx="1162847" cy="1266411"/>
                  </a:xfrm>
                </p:grpSpPr>
                <p:sp>
                  <p:nvSpPr>
                    <p:cNvPr id="218" name="Google Shape;218;p16"/>
                    <p:cNvSpPr/>
                    <p:nvPr/>
                  </p:nvSpPr>
                  <p:spPr>
                    <a:xfrm>
                      <a:off x="1410247" y="3914845"/>
                      <a:ext cx="1162847" cy="1266411"/>
                    </a:xfrm>
                    <a:custGeom>
                      <a:rect b="b" l="l" r="r" t="t"/>
                      <a:pathLst>
                        <a:path extrusionOk="0" h="3422732" w="3142829">
                          <a:moveTo>
                            <a:pt x="1238039" y="89328"/>
                          </a:moveTo>
                          <a:cubicBezTo>
                            <a:pt x="1444332" y="-29776"/>
                            <a:pt x="1698497" y="-29776"/>
                            <a:pt x="1904789" y="89328"/>
                          </a:cubicBezTo>
                          <a:lnTo>
                            <a:pt x="2809455" y="611635"/>
                          </a:lnTo>
                          <a:cubicBezTo>
                            <a:pt x="3015747" y="730738"/>
                            <a:pt x="3142830" y="950852"/>
                            <a:pt x="3142830" y="1189063"/>
                          </a:cubicBezTo>
                          <a:lnTo>
                            <a:pt x="3142830" y="2233669"/>
                          </a:lnTo>
                          <a:cubicBezTo>
                            <a:pt x="3142830" y="2471880"/>
                            <a:pt x="3015747" y="2691993"/>
                            <a:pt x="2809455" y="2811094"/>
                          </a:cubicBezTo>
                          <a:lnTo>
                            <a:pt x="1904789" y="3333407"/>
                          </a:lnTo>
                          <a:cubicBezTo>
                            <a:pt x="1698497" y="3452507"/>
                            <a:pt x="1444332" y="3452507"/>
                            <a:pt x="1238039" y="3333407"/>
                          </a:cubicBezTo>
                          <a:lnTo>
                            <a:pt x="333375" y="2811094"/>
                          </a:lnTo>
                          <a:cubicBezTo>
                            <a:pt x="127082" y="2691993"/>
                            <a:pt x="0" y="2471880"/>
                            <a:pt x="0" y="2233669"/>
                          </a:cubicBezTo>
                          <a:lnTo>
                            <a:pt x="0" y="1189063"/>
                          </a:lnTo>
                          <a:cubicBezTo>
                            <a:pt x="0" y="950852"/>
                            <a:pt x="127082" y="730738"/>
                            <a:pt x="333375" y="611635"/>
                          </a:cubicBezTo>
                          <a:lnTo>
                            <a:pt x="1238039" y="89328"/>
                          </a:lnTo>
                          <a:close/>
                        </a:path>
                      </a:pathLst>
                    </a:custGeom>
                    <a:solidFill>
                      <a:srgbClr val="F4F5F6"/>
                    </a:solidFill>
                    <a:ln cap="flat" cmpd="sng" w="8725">
                      <a:solidFill>
                        <a:srgbClr val="3B80BE"/>
                      </a:solidFill>
                      <a:prstDash val="solid"/>
                      <a:miter lim="8000"/>
                      <a:headEnd len="sm" w="sm" type="none"/>
                      <a:tailEnd len="sm" w="sm" type="none"/>
                    </a:ln>
                  </p:spPr>
                  <p:txBody>
                    <a:bodyPr anchorCtr="0" anchor="ctr" bIns="23600" lIns="47250" spcFirstLastPara="1" rIns="47250" wrap="square" tIns="236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64"/>
                        <a:buFont typeface="Arial"/>
                        <a:buNone/>
                      </a:pPr>
                      <a:r>
                        <a:t/>
                      </a:r>
                      <a:endParaRPr b="0" i="0" sz="964" u="none" cap="none" strike="noStrike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p:txBody>
                </p:sp>
                <p:sp>
                  <p:nvSpPr>
                    <p:cNvPr id="219" name="Google Shape;219;p16"/>
                    <p:cNvSpPr/>
                    <p:nvPr/>
                  </p:nvSpPr>
                  <p:spPr>
                    <a:xfrm>
                      <a:off x="1537200" y="4053104"/>
                      <a:ext cx="911420" cy="992592"/>
                    </a:xfrm>
                    <a:custGeom>
                      <a:rect b="b" l="l" r="r" t="t"/>
                      <a:pathLst>
                        <a:path extrusionOk="0" h="3422732" w="3142829">
                          <a:moveTo>
                            <a:pt x="1238039" y="89328"/>
                          </a:moveTo>
                          <a:cubicBezTo>
                            <a:pt x="1444332" y="-29776"/>
                            <a:pt x="1698497" y="-29776"/>
                            <a:pt x="1904789" y="89328"/>
                          </a:cubicBezTo>
                          <a:lnTo>
                            <a:pt x="2809455" y="611635"/>
                          </a:lnTo>
                          <a:cubicBezTo>
                            <a:pt x="3015747" y="730738"/>
                            <a:pt x="3142830" y="950852"/>
                            <a:pt x="3142830" y="1189063"/>
                          </a:cubicBezTo>
                          <a:lnTo>
                            <a:pt x="3142830" y="2233669"/>
                          </a:lnTo>
                          <a:cubicBezTo>
                            <a:pt x="3142830" y="2471880"/>
                            <a:pt x="3015747" y="2691993"/>
                            <a:pt x="2809455" y="2811094"/>
                          </a:cubicBezTo>
                          <a:lnTo>
                            <a:pt x="1904789" y="3333407"/>
                          </a:lnTo>
                          <a:cubicBezTo>
                            <a:pt x="1698497" y="3452507"/>
                            <a:pt x="1444332" y="3452507"/>
                            <a:pt x="1238039" y="3333407"/>
                          </a:cubicBezTo>
                          <a:lnTo>
                            <a:pt x="333375" y="2811094"/>
                          </a:lnTo>
                          <a:cubicBezTo>
                            <a:pt x="127082" y="2691993"/>
                            <a:pt x="0" y="2471880"/>
                            <a:pt x="0" y="2233669"/>
                          </a:cubicBezTo>
                          <a:lnTo>
                            <a:pt x="0" y="1189063"/>
                          </a:lnTo>
                          <a:cubicBezTo>
                            <a:pt x="0" y="950852"/>
                            <a:pt x="127082" y="730738"/>
                            <a:pt x="333375" y="611635"/>
                          </a:cubicBezTo>
                          <a:lnTo>
                            <a:pt x="1238039" y="8932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ffectLst>
                      <a:outerShdw blurRad="393583" sx="85000" rotWithShape="0" algn="t" dir="5400000" dist="262389" sy="85000">
                        <a:schemeClr val="accent1">
                          <a:alpha val="29800"/>
                        </a:schemeClr>
                      </a:outerShdw>
                    </a:effectLst>
                  </p:spPr>
                  <p:txBody>
                    <a:bodyPr anchorCtr="0" anchor="ctr" bIns="23600" lIns="47250" spcFirstLastPara="1" rIns="47250" wrap="square" tIns="23600"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40"/>
                        <a:buFont typeface="Arial"/>
                        <a:buNone/>
                      </a:pPr>
                      <a:r>
                        <a:t/>
                      </a:r>
                      <a:endParaRPr b="1" i="0" sz="1240" u="none" cap="none" strike="noStrike">
                        <a:solidFill>
                          <a:srgbClr val="FFFFFF"/>
                        </a:solidFill>
                        <a:latin typeface="Plus Jakarta Sans"/>
                        <a:ea typeface="Plus Jakarta Sans"/>
                        <a:cs typeface="Plus Jakarta Sans"/>
                        <a:sym typeface="Plus Jakarta Sans"/>
                      </a:endParaRPr>
                    </a:p>
                  </p:txBody>
                </p:sp>
              </p:grpSp>
            </p:grpSp>
            <p:sp>
              <p:nvSpPr>
                <p:cNvPr id="220" name="Google Shape;220;p16"/>
                <p:cNvSpPr/>
                <p:nvPr/>
              </p:nvSpPr>
              <p:spPr>
                <a:xfrm>
                  <a:off x="7513908" y="2991094"/>
                  <a:ext cx="4483500" cy="480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23600" lIns="47250" spcFirstLastPara="1" rIns="47250" wrap="square" tIns="23600">
                  <a:noAutofit/>
                </a:bodyPr>
                <a:lstStyle/>
                <a:p>
                  <a:pPr indent="0" lvl="0" marL="0" rtl="0" algn="l">
                    <a:spcBef>
                      <a:spcPts val="120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100"/>
                    <a:buFont typeface="Arial"/>
                    <a:buNone/>
                  </a:pPr>
                  <a:r>
                    <a:rPr lang="en" sz="1100">
                      <a:solidFill>
                        <a:schemeClr val="dk1"/>
                      </a:solidFill>
                      <a:latin typeface="Poppins Medium"/>
                      <a:ea typeface="Poppins Medium"/>
                      <a:cs typeface="Poppins Medium"/>
                      <a:sym typeface="Poppins Medium"/>
                    </a:rPr>
                    <a:t>Identified Overlapping Use Cases</a:t>
                  </a:r>
                  <a:endParaRPr sz="1100">
                    <a:solidFill>
                      <a:schemeClr val="dk1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endParaRPr>
                </a:p>
                <a:p>
                  <a:pPr indent="0" lvl="0" marL="0" rtl="0" algn="l">
                    <a:spcBef>
                      <a:spcPts val="120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100"/>
                    <a:buFont typeface="Arial"/>
                    <a:buNone/>
                  </a:pPr>
                  <a:r>
                    <a:t/>
                  </a:r>
                  <a:endParaRPr sz="1100">
                    <a:solidFill>
                      <a:schemeClr val="dk1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endParaRPr>
                </a:p>
                <a:p>
                  <a:pPr indent="0" lvl="0" marL="0" marR="0" rtl="0" algn="l">
                    <a:lnSpc>
                      <a:spcPct val="130000"/>
                    </a:lnSpc>
                    <a:spcBef>
                      <a:spcPts val="120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100">
                    <a:solidFill>
                      <a:schemeClr val="dk1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endParaRPr>
                </a:p>
              </p:txBody>
            </p:sp>
          </p:grpSp>
          <p:pic>
            <p:nvPicPr>
              <p:cNvPr id="221" name="Google Shape;221;p16" title="delete.png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0"/>
              <a:stretch/>
            </p:blipFill>
            <p:spPr>
              <a:xfrm>
                <a:off x="5779683" y="2804837"/>
                <a:ext cx="286225" cy="2862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22" name="Google Shape;222;p16"/>
            <p:cNvGrpSpPr/>
            <p:nvPr/>
          </p:nvGrpSpPr>
          <p:grpSpPr>
            <a:xfrm>
              <a:off x="5360364" y="2822254"/>
              <a:ext cx="2975879" cy="607130"/>
              <a:chOff x="5647972" y="2648491"/>
              <a:chExt cx="2975879" cy="607130"/>
            </a:xfrm>
          </p:grpSpPr>
          <p:grpSp>
            <p:nvGrpSpPr>
              <p:cNvPr id="223" name="Google Shape;223;p16"/>
              <p:cNvGrpSpPr/>
              <p:nvPr/>
            </p:nvGrpSpPr>
            <p:grpSpPr>
              <a:xfrm>
                <a:off x="5647972" y="2648491"/>
                <a:ext cx="2975879" cy="607130"/>
                <a:chOff x="6298305" y="2755651"/>
                <a:chExt cx="5761625" cy="1175469"/>
              </a:xfrm>
            </p:grpSpPr>
            <p:grpSp>
              <p:nvGrpSpPr>
                <p:cNvPr id="224" name="Google Shape;224;p16"/>
                <p:cNvGrpSpPr/>
                <p:nvPr/>
              </p:nvGrpSpPr>
              <p:grpSpPr>
                <a:xfrm>
                  <a:off x="6298305" y="2755651"/>
                  <a:ext cx="5761625" cy="1175469"/>
                  <a:chOff x="4007014" y="1966424"/>
                  <a:chExt cx="7734763" cy="1578023"/>
                </a:xfrm>
              </p:grpSpPr>
              <p:sp>
                <p:nvSpPr>
                  <p:cNvPr id="225" name="Google Shape;225;p16"/>
                  <p:cNvSpPr/>
                  <p:nvPr/>
                </p:nvSpPr>
                <p:spPr>
                  <a:xfrm>
                    <a:off x="4664477" y="1966448"/>
                    <a:ext cx="7077300" cy="1578000"/>
                  </a:xfrm>
                  <a:prstGeom prst="roundRect">
                    <a:avLst>
                      <a:gd fmla="val 16667" name="adj"/>
                    </a:avLst>
                  </a:prstGeom>
                  <a:solidFill>
                    <a:srgbClr val="FFFFFF">
                      <a:alpha val="84710"/>
                    </a:srgbClr>
                  </a:solidFill>
                  <a:ln>
                    <a:noFill/>
                  </a:ln>
                  <a:effectLst>
                    <a:outerShdw blurRad="481046" sx="92000" rotWithShape="0" algn="tr" dir="8100000" dist="201165" sy="92000">
                      <a:srgbClr val="2F305B">
                        <a:alpha val="20000"/>
                      </a:srgbClr>
                    </a:outerShdw>
                  </a:effectLst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964"/>
                      <a:buFont typeface="Arial"/>
                      <a:buNone/>
                    </a:pPr>
                    <a:r>
                      <a:t/>
                    </a:r>
                    <a:endParaRPr b="0" i="0" sz="964" u="none" cap="none" strike="noStrike">
                      <a:solidFill>
                        <a:srgbClr val="FFFFFF"/>
                      </a:solidFill>
                      <a:latin typeface="Lato"/>
                      <a:ea typeface="Lato"/>
                      <a:cs typeface="Lato"/>
                      <a:sym typeface="Lato"/>
                    </a:endParaRPr>
                  </a:p>
                </p:txBody>
              </p:sp>
              <p:grpSp>
                <p:nvGrpSpPr>
                  <p:cNvPr id="226" name="Google Shape;226;p16"/>
                  <p:cNvGrpSpPr/>
                  <p:nvPr/>
                </p:nvGrpSpPr>
                <p:grpSpPr>
                  <a:xfrm>
                    <a:off x="4007014" y="1966424"/>
                    <a:ext cx="1427743" cy="1554899"/>
                    <a:chOff x="1410247" y="3914845"/>
                    <a:chExt cx="1162847" cy="1266411"/>
                  </a:xfrm>
                </p:grpSpPr>
                <p:sp>
                  <p:nvSpPr>
                    <p:cNvPr id="227" name="Google Shape;227;p16"/>
                    <p:cNvSpPr/>
                    <p:nvPr/>
                  </p:nvSpPr>
                  <p:spPr>
                    <a:xfrm>
                      <a:off x="1410247" y="3914845"/>
                      <a:ext cx="1162847" cy="1266411"/>
                    </a:xfrm>
                    <a:custGeom>
                      <a:rect b="b" l="l" r="r" t="t"/>
                      <a:pathLst>
                        <a:path extrusionOk="0" h="3422732" w="3142829">
                          <a:moveTo>
                            <a:pt x="1238039" y="89328"/>
                          </a:moveTo>
                          <a:cubicBezTo>
                            <a:pt x="1444332" y="-29776"/>
                            <a:pt x="1698497" y="-29776"/>
                            <a:pt x="1904789" y="89328"/>
                          </a:cubicBezTo>
                          <a:lnTo>
                            <a:pt x="2809455" y="611635"/>
                          </a:lnTo>
                          <a:cubicBezTo>
                            <a:pt x="3015747" y="730738"/>
                            <a:pt x="3142830" y="950852"/>
                            <a:pt x="3142830" y="1189063"/>
                          </a:cubicBezTo>
                          <a:lnTo>
                            <a:pt x="3142830" y="2233669"/>
                          </a:lnTo>
                          <a:cubicBezTo>
                            <a:pt x="3142830" y="2471880"/>
                            <a:pt x="3015747" y="2691993"/>
                            <a:pt x="2809455" y="2811094"/>
                          </a:cubicBezTo>
                          <a:lnTo>
                            <a:pt x="1904789" y="3333407"/>
                          </a:lnTo>
                          <a:cubicBezTo>
                            <a:pt x="1698497" y="3452507"/>
                            <a:pt x="1444332" y="3452507"/>
                            <a:pt x="1238039" y="3333407"/>
                          </a:cubicBezTo>
                          <a:lnTo>
                            <a:pt x="333375" y="2811094"/>
                          </a:lnTo>
                          <a:cubicBezTo>
                            <a:pt x="127082" y="2691993"/>
                            <a:pt x="0" y="2471880"/>
                            <a:pt x="0" y="2233669"/>
                          </a:cubicBezTo>
                          <a:lnTo>
                            <a:pt x="0" y="1189063"/>
                          </a:lnTo>
                          <a:cubicBezTo>
                            <a:pt x="0" y="950852"/>
                            <a:pt x="127082" y="730738"/>
                            <a:pt x="333375" y="611635"/>
                          </a:cubicBezTo>
                          <a:lnTo>
                            <a:pt x="1238039" y="89328"/>
                          </a:lnTo>
                          <a:close/>
                        </a:path>
                      </a:pathLst>
                    </a:custGeom>
                    <a:solidFill>
                      <a:srgbClr val="F4F5F6"/>
                    </a:solidFill>
                    <a:ln cap="flat" cmpd="sng" w="8725">
                      <a:solidFill>
                        <a:srgbClr val="3B80BE"/>
                      </a:solidFill>
                      <a:prstDash val="solid"/>
                      <a:miter lim="8000"/>
                      <a:headEnd len="sm" w="sm" type="none"/>
                      <a:tailEnd len="sm" w="sm" type="none"/>
                    </a:ln>
                  </p:spPr>
                  <p:txBody>
                    <a:bodyPr anchorCtr="0" anchor="ctr" bIns="23600" lIns="47250" spcFirstLastPara="1" rIns="47250" wrap="square" tIns="236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64"/>
                        <a:buFont typeface="Arial"/>
                        <a:buNone/>
                      </a:pPr>
                      <a:r>
                        <a:t/>
                      </a:r>
                      <a:endParaRPr b="0" i="0" sz="964" u="none" cap="none" strike="noStrike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p:txBody>
                </p:sp>
                <p:sp>
                  <p:nvSpPr>
                    <p:cNvPr id="228" name="Google Shape;228;p16"/>
                    <p:cNvSpPr/>
                    <p:nvPr/>
                  </p:nvSpPr>
                  <p:spPr>
                    <a:xfrm>
                      <a:off x="1537200" y="4053104"/>
                      <a:ext cx="911420" cy="992592"/>
                    </a:xfrm>
                    <a:custGeom>
                      <a:rect b="b" l="l" r="r" t="t"/>
                      <a:pathLst>
                        <a:path extrusionOk="0" h="3422732" w="3142829">
                          <a:moveTo>
                            <a:pt x="1238039" y="89328"/>
                          </a:moveTo>
                          <a:cubicBezTo>
                            <a:pt x="1444332" y="-29776"/>
                            <a:pt x="1698497" y="-29776"/>
                            <a:pt x="1904789" y="89328"/>
                          </a:cubicBezTo>
                          <a:lnTo>
                            <a:pt x="2809455" y="611635"/>
                          </a:lnTo>
                          <a:cubicBezTo>
                            <a:pt x="3015747" y="730738"/>
                            <a:pt x="3142830" y="950852"/>
                            <a:pt x="3142830" y="1189063"/>
                          </a:cubicBezTo>
                          <a:lnTo>
                            <a:pt x="3142830" y="2233669"/>
                          </a:lnTo>
                          <a:cubicBezTo>
                            <a:pt x="3142830" y="2471880"/>
                            <a:pt x="3015747" y="2691993"/>
                            <a:pt x="2809455" y="2811094"/>
                          </a:cubicBezTo>
                          <a:lnTo>
                            <a:pt x="1904789" y="3333407"/>
                          </a:lnTo>
                          <a:cubicBezTo>
                            <a:pt x="1698497" y="3452507"/>
                            <a:pt x="1444332" y="3452507"/>
                            <a:pt x="1238039" y="3333407"/>
                          </a:cubicBezTo>
                          <a:lnTo>
                            <a:pt x="333375" y="2811094"/>
                          </a:lnTo>
                          <a:cubicBezTo>
                            <a:pt x="127082" y="2691993"/>
                            <a:pt x="0" y="2471880"/>
                            <a:pt x="0" y="2233669"/>
                          </a:cubicBezTo>
                          <a:lnTo>
                            <a:pt x="0" y="1189063"/>
                          </a:lnTo>
                          <a:cubicBezTo>
                            <a:pt x="0" y="950852"/>
                            <a:pt x="127082" y="730738"/>
                            <a:pt x="333375" y="611635"/>
                          </a:cubicBezTo>
                          <a:lnTo>
                            <a:pt x="1238039" y="8932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ffectLst>
                      <a:outerShdw blurRad="393583" sx="85000" rotWithShape="0" algn="t" dir="5400000" dist="262389" sy="85000">
                        <a:schemeClr val="accent1">
                          <a:alpha val="29800"/>
                        </a:schemeClr>
                      </a:outerShdw>
                    </a:effectLst>
                  </p:spPr>
                  <p:txBody>
                    <a:bodyPr anchorCtr="0" anchor="ctr" bIns="23600" lIns="47250" spcFirstLastPara="1" rIns="47250" wrap="square" tIns="23600"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40"/>
                        <a:buFont typeface="Arial"/>
                        <a:buNone/>
                      </a:pPr>
                      <a:r>
                        <a:t/>
                      </a:r>
                      <a:endParaRPr b="1" i="0" sz="1240" u="none" cap="none" strike="noStrike">
                        <a:solidFill>
                          <a:srgbClr val="FFFFFF"/>
                        </a:solidFill>
                        <a:latin typeface="Plus Jakarta Sans"/>
                        <a:ea typeface="Plus Jakarta Sans"/>
                        <a:cs typeface="Plus Jakarta Sans"/>
                        <a:sym typeface="Plus Jakarta Sans"/>
                      </a:endParaRPr>
                    </a:p>
                  </p:txBody>
                </p:sp>
              </p:grpSp>
            </p:grpSp>
            <p:sp>
              <p:nvSpPr>
                <p:cNvPr id="229" name="Google Shape;229;p16"/>
                <p:cNvSpPr/>
                <p:nvPr/>
              </p:nvSpPr>
              <p:spPr>
                <a:xfrm>
                  <a:off x="7516919" y="2991486"/>
                  <a:ext cx="4483500" cy="480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23600" lIns="47250" spcFirstLastPara="1" rIns="47250" wrap="square" tIns="23600">
                  <a:noAutofit/>
                </a:bodyPr>
                <a:lstStyle/>
                <a:p>
                  <a:pPr indent="0" lvl="0" marL="0" rtl="0" algn="l">
                    <a:spcBef>
                      <a:spcPts val="120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100"/>
                    <a:buFont typeface="Arial"/>
                    <a:buNone/>
                  </a:pPr>
                  <a:r>
                    <a:rPr lang="en" sz="1100">
                      <a:solidFill>
                        <a:schemeClr val="dk1"/>
                      </a:solidFill>
                      <a:latin typeface="Poppins Medium"/>
                      <a:ea typeface="Poppins Medium"/>
                      <a:cs typeface="Poppins Medium"/>
                      <a:sym typeface="Poppins Medium"/>
                    </a:rPr>
                    <a:t>Built Iteratively with Field Feedback</a:t>
                  </a:r>
                  <a:endParaRPr sz="1100">
                    <a:solidFill>
                      <a:schemeClr val="dk1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endParaRPr>
                </a:p>
                <a:p>
                  <a:pPr indent="0" lvl="0" marL="0" rtl="0" algn="l">
                    <a:spcBef>
                      <a:spcPts val="120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100"/>
                    <a:buFont typeface="Arial"/>
                    <a:buNone/>
                  </a:pPr>
                  <a:r>
                    <a:t/>
                  </a:r>
                  <a:endParaRPr sz="1100">
                    <a:solidFill>
                      <a:schemeClr val="dk1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endParaRPr>
                </a:p>
                <a:p>
                  <a:pPr indent="0" lvl="0" marL="0" marR="0" rtl="0" algn="l">
                    <a:lnSpc>
                      <a:spcPct val="130000"/>
                    </a:lnSpc>
                    <a:spcBef>
                      <a:spcPts val="120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100">
                    <a:solidFill>
                      <a:schemeClr val="dk1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endParaRPr>
                </a:p>
              </p:txBody>
            </p:sp>
          </p:grpSp>
          <p:pic>
            <p:nvPicPr>
              <p:cNvPr id="230" name="Google Shape;230;p16" title="product-owner.png"/>
              <p:cNvPicPr preferRelativeResize="0"/>
              <p:nvPr/>
            </p:nvPicPr>
            <p:blipFill>
              <a:blip r:embed="rId9">
                <a:alphaModFix/>
              </a:blip>
              <a:stretch>
                <a:fillRect/>
              </a:stretch>
            </p:blipFill>
            <p:spPr>
              <a:xfrm>
                <a:off x="5773250" y="2780824"/>
                <a:ext cx="299100" cy="2991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231" name="Google Shape;231;p16"/>
          <p:cNvGrpSpPr/>
          <p:nvPr/>
        </p:nvGrpSpPr>
        <p:grpSpPr>
          <a:xfrm>
            <a:off x="800212" y="4343940"/>
            <a:ext cx="7555424" cy="607094"/>
            <a:chOff x="800212" y="4343940"/>
            <a:chExt cx="7555424" cy="607094"/>
          </a:xfrm>
        </p:grpSpPr>
        <p:grpSp>
          <p:nvGrpSpPr>
            <p:cNvPr id="232" name="Google Shape;232;p16"/>
            <p:cNvGrpSpPr/>
            <p:nvPr/>
          </p:nvGrpSpPr>
          <p:grpSpPr>
            <a:xfrm>
              <a:off x="800212" y="4343940"/>
              <a:ext cx="2983424" cy="607094"/>
              <a:chOff x="5659820" y="1881025"/>
              <a:chExt cx="2983424" cy="607094"/>
            </a:xfrm>
          </p:grpSpPr>
          <p:grpSp>
            <p:nvGrpSpPr>
              <p:cNvPr id="233" name="Google Shape;233;p16"/>
              <p:cNvGrpSpPr/>
              <p:nvPr/>
            </p:nvGrpSpPr>
            <p:grpSpPr>
              <a:xfrm>
                <a:off x="5659820" y="1881025"/>
                <a:ext cx="2983424" cy="607094"/>
                <a:chOff x="2168647" y="606795"/>
                <a:chExt cx="5776233" cy="1175400"/>
              </a:xfrm>
            </p:grpSpPr>
            <p:sp>
              <p:nvSpPr>
                <p:cNvPr id="234" name="Google Shape;234;p16"/>
                <p:cNvSpPr/>
                <p:nvPr/>
              </p:nvSpPr>
              <p:spPr>
                <a:xfrm>
                  <a:off x="2658395" y="606795"/>
                  <a:ext cx="5271900" cy="1175400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FFFFFF">
                    <a:alpha val="84710"/>
                  </a:srgbClr>
                </a:solidFill>
                <a:ln>
                  <a:noFill/>
                </a:ln>
                <a:effectLst>
                  <a:outerShdw blurRad="481046" sx="92000" rotWithShape="0" algn="tr" dir="8100000" dist="201165" sy="92000">
                    <a:srgbClr val="2F305B">
                      <a:alpha val="20000"/>
                    </a:srgbClr>
                  </a:outerShdw>
                </a:effectLst>
              </p:spPr>
              <p:txBody>
                <a:bodyPr anchorCtr="0" anchor="ctr" bIns="23600" lIns="47250" spcFirstLastPara="1" rIns="47250" wrap="square" tIns="236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964"/>
                    <a:buFont typeface="Arial"/>
                    <a:buNone/>
                  </a:pPr>
                  <a:r>
                    <a:t/>
                  </a:r>
                  <a:endParaRPr b="0" i="0" sz="964" u="none" cap="none" strike="noStrike">
                    <a:solidFill>
                      <a:srgbClr val="FFFFFF"/>
                    </a:solidFill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  <p:sp>
              <p:nvSpPr>
                <p:cNvPr id="235" name="Google Shape;235;p16"/>
                <p:cNvSpPr/>
                <p:nvPr/>
              </p:nvSpPr>
              <p:spPr>
                <a:xfrm>
                  <a:off x="3364180" y="852591"/>
                  <a:ext cx="4580700" cy="480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23600" lIns="47250" spcFirstLastPara="1" rIns="47250" wrap="square" tIns="23600">
                  <a:noAutofit/>
                </a:bodyPr>
                <a:lstStyle/>
                <a:p>
                  <a:pPr indent="0" lvl="0" marL="0" rtl="0" algn="l">
                    <a:spcBef>
                      <a:spcPts val="1200"/>
                    </a:spcBef>
                    <a:spcAft>
                      <a:spcPts val="1200"/>
                    </a:spcAft>
                    <a:buClr>
                      <a:schemeClr val="dk1"/>
                    </a:buClr>
                    <a:buSzPts val="1100"/>
                    <a:buFont typeface="Arial"/>
                    <a:buNone/>
                  </a:pPr>
                  <a:r>
                    <a:rPr lang="en" sz="1100">
                      <a:solidFill>
                        <a:schemeClr val="dk1"/>
                      </a:solidFill>
                      <a:latin typeface="Poppins Medium"/>
                      <a:ea typeface="Poppins Medium"/>
                      <a:cs typeface="Poppins Medium"/>
                      <a:sym typeface="Poppins Medium"/>
                    </a:rPr>
                    <a:t>Focused on AGC Governance + apps</a:t>
                  </a:r>
                  <a:endParaRPr i="0" sz="1100" u="none" cap="none" strike="noStrike">
                    <a:solidFill>
                      <a:srgbClr val="000000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endParaRPr>
                </a:p>
              </p:txBody>
            </p:sp>
            <p:grpSp>
              <p:nvGrpSpPr>
                <p:cNvPr id="236" name="Google Shape;236;p16"/>
                <p:cNvGrpSpPr/>
                <p:nvPr/>
              </p:nvGrpSpPr>
              <p:grpSpPr>
                <a:xfrm>
                  <a:off x="2168647" y="606803"/>
                  <a:ext cx="1063423" cy="1158133"/>
                  <a:chOff x="1410247" y="3914845"/>
                  <a:chExt cx="1162847" cy="1266411"/>
                </a:xfrm>
              </p:grpSpPr>
              <p:sp>
                <p:nvSpPr>
                  <p:cNvPr id="237" name="Google Shape;237;p16"/>
                  <p:cNvSpPr/>
                  <p:nvPr/>
                </p:nvSpPr>
                <p:spPr>
                  <a:xfrm>
                    <a:off x="1410247" y="3914845"/>
                    <a:ext cx="1162847" cy="1266411"/>
                  </a:xfrm>
                  <a:custGeom>
                    <a:rect b="b" l="l" r="r" t="t"/>
                    <a:pathLst>
                      <a:path extrusionOk="0" h="3422732" w="3142829">
                        <a:moveTo>
                          <a:pt x="1238039" y="89328"/>
                        </a:moveTo>
                        <a:cubicBezTo>
                          <a:pt x="1444332" y="-29776"/>
                          <a:pt x="1698497" y="-29776"/>
                          <a:pt x="1904789" y="89328"/>
                        </a:cubicBezTo>
                        <a:lnTo>
                          <a:pt x="2809455" y="611635"/>
                        </a:lnTo>
                        <a:cubicBezTo>
                          <a:pt x="3015747" y="730738"/>
                          <a:pt x="3142830" y="950852"/>
                          <a:pt x="3142830" y="1189063"/>
                        </a:cubicBezTo>
                        <a:lnTo>
                          <a:pt x="3142830" y="2233669"/>
                        </a:lnTo>
                        <a:cubicBezTo>
                          <a:pt x="3142830" y="2471880"/>
                          <a:pt x="3015747" y="2691993"/>
                          <a:pt x="2809455" y="2811094"/>
                        </a:cubicBezTo>
                        <a:lnTo>
                          <a:pt x="1904789" y="3333407"/>
                        </a:lnTo>
                        <a:cubicBezTo>
                          <a:pt x="1698497" y="3452507"/>
                          <a:pt x="1444332" y="3452507"/>
                          <a:pt x="1238039" y="3333407"/>
                        </a:cubicBezTo>
                        <a:lnTo>
                          <a:pt x="333375" y="2811094"/>
                        </a:lnTo>
                        <a:cubicBezTo>
                          <a:pt x="127082" y="2691993"/>
                          <a:pt x="0" y="2471880"/>
                          <a:pt x="0" y="2233669"/>
                        </a:cubicBezTo>
                        <a:lnTo>
                          <a:pt x="0" y="1189063"/>
                        </a:lnTo>
                        <a:cubicBezTo>
                          <a:pt x="0" y="950852"/>
                          <a:pt x="127082" y="730738"/>
                          <a:pt x="333375" y="611635"/>
                        </a:cubicBezTo>
                        <a:lnTo>
                          <a:pt x="1238039" y="89328"/>
                        </a:lnTo>
                        <a:close/>
                      </a:path>
                    </a:pathLst>
                  </a:custGeom>
                  <a:solidFill>
                    <a:srgbClr val="F4F5F6"/>
                  </a:solidFill>
                  <a:ln cap="flat" cmpd="sng" w="8725">
                    <a:solidFill>
                      <a:srgbClr val="6FA8DC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964"/>
                      <a:buFont typeface="Arial"/>
                      <a:buNone/>
                    </a:pPr>
                    <a:r>
                      <a:t/>
                    </a:r>
                    <a:endParaRPr b="0" i="0" sz="964" u="none" cap="none" strike="noStrike">
                      <a:solidFill>
                        <a:srgbClr val="000000"/>
                      </a:solidFill>
                      <a:latin typeface="Lato"/>
                      <a:ea typeface="Lato"/>
                      <a:cs typeface="Lato"/>
                      <a:sym typeface="Lato"/>
                    </a:endParaRPr>
                  </a:p>
                </p:txBody>
              </p:sp>
              <p:sp>
                <p:nvSpPr>
                  <p:cNvPr id="238" name="Google Shape;238;p16"/>
                  <p:cNvSpPr/>
                  <p:nvPr/>
                </p:nvSpPr>
                <p:spPr>
                  <a:xfrm>
                    <a:off x="1537200" y="4053104"/>
                    <a:ext cx="911420" cy="992592"/>
                  </a:xfrm>
                  <a:custGeom>
                    <a:rect b="b" l="l" r="r" t="t"/>
                    <a:pathLst>
                      <a:path extrusionOk="0" h="3422732" w="3142829">
                        <a:moveTo>
                          <a:pt x="1238039" y="89328"/>
                        </a:moveTo>
                        <a:cubicBezTo>
                          <a:pt x="1444332" y="-29776"/>
                          <a:pt x="1698497" y="-29776"/>
                          <a:pt x="1904789" y="89328"/>
                        </a:cubicBezTo>
                        <a:lnTo>
                          <a:pt x="2809455" y="611635"/>
                        </a:lnTo>
                        <a:cubicBezTo>
                          <a:pt x="3015747" y="730738"/>
                          <a:pt x="3142830" y="950852"/>
                          <a:pt x="3142830" y="1189063"/>
                        </a:cubicBezTo>
                        <a:lnTo>
                          <a:pt x="3142830" y="2233669"/>
                        </a:lnTo>
                        <a:cubicBezTo>
                          <a:pt x="3142830" y="2471880"/>
                          <a:pt x="3015747" y="2691993"/>
                          <a:pt x="2809455" y="2811094"/>
                        </a:cubicBezTo>
                        <a:lnTo>
                          <a:pt x="1904789" y="3333407"/>
                        </a:lnTo>
                        <a:cubicBezTo>
                          <a:pt x="1698497" y="3452507"/>
                          <a:pt x="1444332" y="3452507"/>
                          <a:pt x="1238039" y="3333407"/>
                        </a:cubicBezTo>
                        <a:lnTo>
                          <a:pt x="333375" y="2811094"/>
                        </a:lnTo>
                        <a:cubicBezTo>
                          <a:pt x="127082" y="2691993"/>
                          <a:pt x="0" y="2471880"/>
                          <a:pt x="0" y="2233669"/>
                        </a:cubicBezTo>
                        <a:lnTo>
                          <a:pt x="0" y="1189063"/>
                        </a:lnTo>
                        <a:cubicBezTo>
                          <a:pt x="0" y="950852"/>
                          <a:pt x="127082" y="730738"/>
                          <a:pt x="333375" y="611635"/>
                        </a:cubicBezTo>
                        <a:lnTo>
                          <a:pt x="1238039" y="8932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ffectLst>
                    <a:outerShdw blurRad="393583" sx="85000" rotWithShape="0" algn="t" dir="5400000" dist="262389" sy="85000">
                      <a:schemeClr val="accent1">
                        <a:alpha val="29800"/>
                      </a:schemeClr>
                    </a:outerShdw>
                  </a:effectLst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240"/>
                      <a:buFont typeface="Arial"/>
                      <a:buNone/>
                    </a:pPr>
                    <a:r>
                      <a:t/>
                    </a:r>
                    <a:endParaRPr b="1" i="0" sz="1240" u="none" cap="none" strike="noStrike">
                      <a:solidFill>
                        <a:srgbClr val="FFFFFF"/>
                      </a:solidFill>
                      <a:latin typeface="Plus Jakarta Sans"/>
                      <a:ea typeface="Plus Jakarta Sans"/>
                      <a:cs typeface="Plus Jakarta Sans"/>
                      <a:sym typeface="Plus Jakarta Sans"/>
                    </a:endParaRPr>
                  </a:p>
                </p:txBody>
              </p:sp>
            </p:grpSp>
          </p:grpSp>
          <p:pic>
            <p:nvPicPr>
              <p:cNvPr id="239" name="Google Shape;239;p16" title="grant.png"/>
              <p:cNvPicPr preferRelativeResize="0"/>
              <p:nvPr/>
            </p:nvPicPr>
            <p:blipFill rotWithShape="1">
              <a:blip r:embed="rId10">
                <a:alphaModFix/>
              </a:blip>
              <a:srcRect b="0" l="0" r="0" t="0"/>
              <a:stretch/>
            </p:blipFill>
            <p:spPr>
              <a:xfrm>
                <a:off x="5780346" y="2030574"/>
                <a:ext cx="299100" cy="2991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40" name="Google Shape;240;p16"/>
            <p:cNvGrpSpPr/>
            <p:nvPr/>
          </p:nvGrpSpPr>
          <p:grpSpPr>
            <a:xfrm>
              <a:off x="5372212" y="4343940"/>
              <a:ext cx="2983424" cy="607094"/>
              <a:chOff x="5659820" y="1881025"/>
              <a:chExt cx="2983424" cy="607094"/>
            </a:xfrm>
          </p:grpSpPr>
          <p:grpSp>
            <p:nvGrpSpPr>
              <p:cNvPr id="241" name="Google Shape;241;p16"/>
              <p:cNvGrpSpPr/>
              <p:nvPr/>
            </p:nvGrpSpPr>
            <p:grpSpPr>
              <a:xfrm>
                <a:off x="5659820" y="1881025"/>
                <a:ext cx="2983424" cy="607094"/>
                <a:chOff x="2168647" y="606795"/>
                <a:chExt cx="5776233" cy="1175400"/>
              </a:xfrm>
            </p:grpSpPr>
            <p:sp>
              <p:nvSpPr>
                <p:cNvPr id="242" name="Google Shape;242;p16"/>
                <p:cNvSpPr/>
                <p:nvPr/>
              </p:nvSpPr>
              <p:spPr>
                <a:xfrm>
                  <a:off x="2658395" y="606795"/>
                  <a:ext cx="5271900" cy="1175400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FFFFFF">
                    <a:alpha val="84710"/>
                  </a:srgbClr>
                </a:solidFill>
                <a:ln>
                  <a:noFill/>
                </a:ln>
                <a:effectLst>
                  <a:outerShdw blurRad="481046" sx="92000" rotWithShape="0" algn="tr" dir="8100000" dist="201165" sy="92000">
                    <a:srgbClr val="2F305B">
                      <a:alpha val="20000"/>
                    </a:srgbClr>
                  </a:outerShdw>
                </a:effectLst>
              </p:spPr>
              <p:txBody>
                <a:bodyPr anchorCtr="0" anchor="ctr" bIns="23600" lIns="47250" spcFirstLastPara="1" rIns="47250" wrap="square" tIns="236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964"/>
                    <a:buFont typeface="Arial"/>
                    <a:buNone/>
                  </a:pPr>
                  <a:r>
                    <a:t/>
                  </a:r>
                  <a:endParaRPr b="0" i="0" sz="964" u="none" cap="none" strike="noStrike">
                    <a:solidFill>
                      <a:srgbClr val="FFFFFF"/>
                    </a:solidFill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  <p:sp>
              <p:nvSpPr>
                <p:cNvPr id="243" name="Google Shape;243;p16"/>
                <p:cNvSpPr/>
                <p:nvPr/>
              </p:nvSpPr>
              <p:spPr>
                <a:xfrm>
                  <a:off x="3364180" y="876772"/>
                  <a:ext cx="4580700" cy="480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23600" lIns="47250" spcFirstLastPara="1" rIns="47250" wrap="square" tIns="23600">
                  <a:noAutofit/>
                </a:bodyPr>
                <a:lstStyle/>
                <a:p>
                  <a:pPr indent="0" lvl="0" marL="0" rtl="0" algn="l">
                    <a:spcBef>
                      <a:spcPts val="1200"/>
                    </a:spcBef>
                    <a:spcAft>
                      <a:spcPts val="1200"/>
                    </a:spcAft>
                    <a:buClr>
                      <a:schemeClr val="dk1"/>
                    </a:buClr>
                    <a:buSzPts val="1100"/>
                    <a:buFont typeface="Arial"/>
                    <a:buNone/>
                  </a:pPr>
                  <a:r>
                    <a:rPr lang="en" sz="1100">
                      <a:solidFill>
                        <a:schemeClr val="dk1"/>
                      </a:solidFill>
                      <a:latin typeface="Poppins Medium"/>
                      <a:ea typeface="Poppins Medium"/>
                      <a:cs typeface="Poppins Medium"/>
                      <a:sym typeface="Poppins Medium"/>
                    </a:rPr>
                    <a:t>Aligned to Regulated Cloud Environments</a:t>
                  </a:r>
                  <a:endParaRPr i="0" sz="1100" u="none" cap="none" strike="noStrike">
                    <a:solidFill>
                      <a:srgbClr val="000000"/>
                    </a:solidFill>
                    <a:latin typeface="Poppins Medium"/>
                    <a:ea typeface="Poppins Medium"/>
                    <a:cs typeface="Poppins Medium"/>
                    <a:sym typeface="Poppins Medium"/>
                  </a:endParaRPr>
                </a:p>
              </p:txBody>
            </p:sp>
            <p:grpSp>
              <p:nvGrpSpPr>
                <p:cNvPr id="244" name="Google Shape;244;p16"/>
                <p:cNvGrpSpPr/>
                <p:nvPr/>
              </p:nvGrpSpPr>
              <p:grpSpPr>
                <a:xfrm>
                  <a:off x="2168647" y="606803"/>
                  <a:ext cx="1063423" cy="1158133"/>
                  <a:chOff x="1410247" y="3914845"/>
                  <a:chExt cx="1162847" cy="1266411"/>
                </a:xfrm>
              </p:grpSpPr>
              <p:sp>
                <p:nvSpPr>
                  <p:cNvPr id="245" name="Google Shape;245;p16"/>
                  <p:cNvSpPr/>
                  <p:nvPr/>
                </p:nvSpPr>
                <p:spPr>
                  <a:xfrm>
                    <a:off x="1410247" y="3914845"/>
                    <a:ext cx="1162847" cy="1266411"/>
                  </a:xfrm>
                  <a:custGeom>
                    <a:rect b="b" l="l" r="r" t="t"/>
                    <a:pathLst>
                      <a:path extrusionOk="0" h="3422732" w="3142829">
                        <a:moveTo>
                          <a:pt x="1238039" y="89328"/>
                        </a:moveTo>
                        <a:cubicBezTo>
                          <a:pt x="1444332" y="-29776"/>
                          <a:pt x="1698497" y="-29776"/>
                          <a:pt x="1904789" y="89328"/>
                        </a:cubicBezTo>
                        <a:lnTo>
                          <a:pt x="2809455" y="611635"/>
                        </a:lnTo>
                        <a:cubicBezTo>
                          <a:pt x="3015747" y="730738"/>
                          <a:pt x="3142830" y="950852"/>
                          <a:pt x="3142830" y="1189063"/>
                        </a:cubicBezTo>
                        <a:lnTo>
                          <a:pt x="3142830" y="2233669"/>
                        </a:lnTo>
                        <a:cubicBezTo>
                          <a:pt x="3142830" y="2471880"/>
                          <a:pt x="3015747" y="2691993"/>
                          <a:pt x="2809455" y="2811094"/>
                        </a:cubicBezTo>
                        <a:lnTo>
                          <a:pt x="1904789" y="3333407"/>
                        </a:lnTo>
                        <a:cubicBezTo>
                          <a:pt x="1698497" y="3452507"/>
                          <a:pt x="1444332" y="3452507"/>
                          <a:pt x="1238039" y="3333407"/>
                        </a:cubicBezTo>
                        <a:lnTo>
                          <a:pt x="333375" y="2811094"/>
                        </a:lnTo>
                        <a:cubicBezTo>
                          <a:pt x="127082" y="2691993"/>
                          <a:pt x="0" y="2471880"/>
                          <a:pt x="0" y="2233669"/>
                        </a:cubicBezTo>
                        <a:lnTo>
                          <a:pt x="0" y="1189063"/>
                        </a:lnTo>
                        <a:cubicBezTo>
                          <a:pt x="0" y="950852"/>
                          <a:pt x="127082" y="730738"/>
                          <a:pt x="333375" y="611635"/>
                        </a:cubicBezTo>
                        <a:lnTo>
                          <a:pt x="1238039" y="89328"/>
                        </a:lnTo>
                        <a:close/>
                      </a:path>
                    </a:pathLst>
                  </a:custGeom>
                  <a:solidFill>
                    <a:srgbClr val="F4F5F6"/>
                  </a:solidFill>
                  <a:ln cap="flat" cmpd="sng" w="8725">
                    <a:solidFill>
                      <a:srgbClr val="6FA8DC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964"/>
                      <a:buFont typeface="Arial"/>
                      <a:buNone/>
                    </a:pPr>
                    <a:r>
                      <a:t/>
                    </a:r>
                    <a:endParaRPr b="0" i="0" sz="964" u="none" cap="none" strike="noStrike">
                      <a:solidFill>
                        <a:srgbClr val="000000"/>
                      </a:solidFill>
                      <a:latin typeface="Lato"/>
                      <a:ea typeface="Lato"/>
                      <a:cs typeface="Lato"/>
                      <a:sym typeface="Lato"/>
                    </a:endParaRPr>
                  </a:p>
                </p:txBody>
              </p:sp>
              <p:sp>
                <p:nvSpPr>
                  <p:cNvPr id="246" name="Google Shape;246;p16"/>
                  <p:cNvSpPr/>
                  <p:nvPr/>
                </p:nvSpPr>
                <p:spPr>
                  <a:xfrm>
                    <a:off x="1537200" y="4053104"/>
                    <a:ext cx="911420" cy="992592"/>
                  </a:xfrm>
                  <a:custGeom>
                    <a:rect b="b" l="l" r="r" t="t"/>
                    <a:pathLst>
                      <a:path extrusionOk="0" h="3422732" w="3142829">
                        <a:moveTo>
                          <a:pt x="1238039" y="89328"/>
                        </a:moveTo>
                        <a:cubicBezTo>
                          <a:pt x="1444332" y="-29776"/>
                          <a:pt x="1698497" y="-29776"/>
                          <a:pt x="1904789" y="89328"/>
                        </a:cubicBezTo>
                        <a:lnTo>
                          <a:pt x="2809455" y="611635"/>
                        </a:lnTo>
                        <a:cubicBezTo>
                          <a:pt x="3015747" y="730738"/>
                          <a:pt x="3142830" y="950852"/>
                          <a:pt x="3142830" y="1189063"/>
                        </a:cubicBezTo>
                        <a:lnTo>
                          <a:pt x="3142830" y="2233669"/>
                        </a:lnTo>
                        <a:cubicBezTo>
                          <a:pt x="3142830" y="2471880"/>
                          <a:pt x="3015747" y="2691993"/>
                          <a:pt x="2809455" y="2811094"/>
                        </a:cubicBezTo>
                        <a:lnTo>
                          <a:pt x="1904789" y="3333407"/>
                        </a:lnTo>
                        <a:cubicBezTo>
                          <a:pt x="1698497" y="3452507"/>
                          <a:pt x="1444332" y="3452507"/>
                          <a:pt x="1238039" y="3333407"/>
                        </a:cubicBezTo>
                        <a:lnTo>
                          <a:pt x="333375" y="2811094"/>
                        </a:lnTo>
                        <a:cubicBezTo>
                          <a:pt x="127082" y="2691993"/>
                          <a:pt x="0" y="2471880"/>
                          <a:pt x="0" y="2233669"/>
                        </a:cubicBezTo>
                        <a:lnTo>
                          <a:pt x="0" y="1189063"/>
                        </a:lnTo>
                        <a:cubicBezTo>
                          <a:pt x="0" y="950852"/>
                          <a:pt x="127082" y="730738"/>
                          <a:pt x="333375" y="611635"/>
                        </a:cubicBezTo>
                        <a:lnTo>
                          <a:pt x="1238039" y="8932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ffectLst>
                    <a:outerShdw blurRad="393583" sx="85000" rotWithShape="0" algn="t" dir="5400000" dist="262389" sy="85000">
                      <a:schemeClr val="accent1">
                        <a:alpha val="29800"/>
                      </a:schemeClr>
                    </a:outerShdw>
                  </a:effectLst>
                </p:spPr>
                <p:txBody>
                  <a:bodyPr anchorCtr="0" anchor="ctr" bIns="23600" lIns="47250" spcFirstLastPara="1" rIns="47250" wrap="square" tIns="236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240"/>
                      <a:buFont typeface="Arial"/>
                      <a:buNone/>
                    </a:pPr>
                    <a:r>
                      <a:t/>
                    </a:r>
                    <a:endParaRPr b="1" i="0" sz="1240" u="none" cap="none" strike="noStrike">
                      <a:solidFill>
                        <a:srgbClr val="FFFFFF"/>
                      </a:solidFill>
                      <a:latin typeface="Plus Jakarta Sans"/>
                      <a:ea typeface="Plus Jakarta Sans"/>
                      <a:cs typeface="Plus Jakarta Sans"/>
                      <a:sym typeface="Plus Jakarta Sans"/>
                    </a:endParaRPr>
                  </a:p>
                </p:txBody>
              </p:sp>
            </p:grpSp>
          </p:grpSp>
          <p:pic>
            <p:nvPicPr>
              <p:cNvPr id="247" name="Google Shape;247;p16" title="check.png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5780346" y="2030574"/>
                <a:ext cx="299100" cy="2991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5FF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2" name="Google Shape;252;p17"/>
          <p:cNvCxnSpPr/>
          <p:nvPr/>
        </p:nvCxnSpPr>
        <p:spPr>
          <a:xfrm rot="10800000">
            <a:off x="5126737" y="4592014"/>
            <a:ext cx="291900" cy="0"/>
          </a:xfrm>
          <a:prstGeom prst="straightConnector1">
            <a:avLst/>
          </a:prstGeom>
          <a:noFill/>
          <a:ln cap="flat" cmpd="sng" w="19050">
            <a:solidFill>
              <a:srgbClr val="4660E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3" name="Google Shape;253;p17"/>
          <p:cNvCxnSpPr/>
          <p:nvPr/>
        </p:nvCxnSpPr>
        <p:spPr>
          <a:xfrm rot="10800000">
            <a:off x="5013684" y="4014408"/>
            <a:ext cx="246300" cy="0"/>
          </a:xfrm>
          <a:prstGeom prst="straightConnector1">
            <a:avLst/>
          </a:prstGeom>
          <a:noFill/>
          <a:ln cap="flat" cmpd="sng" w="19050">
            <a:solidFill>
              <a:srgbClr val="4660E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4" name="Google Shape;254;p17"/>
          <p:cNvCxnSpPr/>
          <p:nvPr/>
        </p:nvCxnSpPr>
        <p:spPr>
          <a:xfrm rot="10800000">
            <a:off x="5013684" y="3470414"/>
            <a:ext cx="246300" cy="0"/>
          </a:xfrm>
          <a:prstGeom prst="straightConnector1">
            <a:avLst/>
          </a:prstGeom>
          <a:noFill/>
          <a:ln cap="flat" cmpd="sng" w="19050">
            <a:solidFill>
              <a:srgbClr val="4660E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5" name="Google Shape;255;p17"/>
          <p:cNvCxnSpPr/>
          <p:nvPr/>
        </p:nvCxnSpPr>
        <p:spPr>
          <a:xfrm rot="10800000">
            <a:off x="5013684" y="2923714"/>
            <a:ext cx="246300" cy="0"/>
          </a:xfrm>
          <a:prstGeom prst="straightConnector1">
            <a:avLst/>
          </a:prstGeom>
          <a:noFill/>
          <a:ln cap="flat" cmpd="sng" w="19050">
            <a:solidFill>
              <a:srgbClr val="4660E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6" name="Google Shape;256;p17"/>
          <p:cNvCxnSpPr/>
          <p:nvPr/>
        </p:nvCxnSpPr>
        <p:spPr>
          <a:xfrm flipH="1">
            <a:off x="5127962" y="2343239"/>
            <a:ext cx="290400" cy="1800"/>
          </a:xfrm>
          <a:prstGeom prst="straightConnector1">
            <a:avLst/>
          </a:prstGeom>
          <a:noFill/>
          <a:ln cap="flat" cmpd="sng" w="19050">
            <a:solidFill>
              <a:srgbClr val="4660E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7" name="Google Shape;257;p17"/>
          <p:cNvCxnSpPr/>
          <p:nvPr/>
        </p:nvCxnSpPr>
        <p:spPr>
          <a:xfrm rot="10800000">
            <a:off x="5136837" y="2340864"/>
            <a:ext cx="0" cy="2255100"/>
          </a:xfrm>
          <a:prstGeom prst="straightConnector1">
            <a:avLst/>
          </a:prstGeom>
          <a:noFill/>
          <a:ln cap="flat" cmpd="sng" w="19050">
            <a:solidFill>
              <a:srgbClr val="4660E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8" name="Google Shape;258;p17"/>
          <p:cNvSpPr/>
          <p:nvPr/>
        </p:nvSpPr>
        <p:spPr>
          <a:xfrm>
            <a:off x="689804" y="1632639"/>
            <a:ext cx="3050700" cy="3297000"/>
          </a:xfrm>
          <a:prstGeom prst="roundRect">
            <a:avLst>
              <a:gd fmla="val 646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17"/>
          <p:cNvSpPr txBox="1"/>
          <p:nvPr/>
        </p:nvSpPr>
        <p:spPr>
          <a:xfrm>
            <a:off x="2265900" y="231700"/>
            <a:ext cx="4800900" cy="8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1675" lIns="63400" spcFirstLastPara="1" rIns="63400" wrap="square" tIns="316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From Plugin Categories to Consolidated Applications</a:t>
            </a:r>
            <a:endParaRPr b="1" sz="2600">
              <a:solidFill>
                <a:srgbClr val="0B0B3B"/>
              </a:solidFill>
              <a:highlight>
                <a:srgbClr val="F7F9FF"/>
              </a:highlight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0" name="Google Shape;260;p17"/>
          <p:cNvSpPr txBox="1"/>
          <p:nvPr/>
        </p:nvSpPr>
        <p:spPr>
          <a:xfrm>
            <a:off x="3046650" y="1087014"/>
            <a:ext cx="30507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31675" lIns="63400" spcFirstLastPara="1" rIns="63400" wrap="square" tIns="3167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Replace categories. Not plugins.</a:t>
            </a:r>
            <a:endParaRPr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pic>
        <p:nvPicPr>
          <p:cNvPr id="261" name="Google Shape;26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" y="-140429"/>
            <a:ext cx="1201488" cy="9284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2" name="Google Shape;262;p17"/>
          <p:cNvGrpSpPr/>
          <p:nvPr/>
        </p:nvGrpSpPr>
        <p:grpSpPr>
          <a:xfrm>
            <a:off x="840576" y="2160964"/>
            <a:ext cx="2722936" cy="417149"/>
            <a:chOff x="2658395" y="606795"/>
            <a:chExt cx="5271900" cy="1175400"/>
          </a:xfrm>
        </p:grpSpPr>
        <p:sp>
          <p:nvSpPr>
            <p:cNvPr id="263" name="Google Shape;263;p17"/>
            <p:cNvSpPr/>
            <p:nvPr/>
          </p:nvSpPr>
          <p:spPr>
            <a:xfrm>
              <a:off x="2658395" y="606795"/>
              <a:ext cx="5271900" cy="1175400"/>
            </a:xfrm>
            <a:prstGeom prst="roundRect">
              <a:avLst>
                <a:gd fmla="val 8628" name="adj"/>
              </a:avLst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23600" lIns="47250" spcFirstLastPara="1" rIns="47250" wrap="square" tIns="236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4"/>
                <a:buFont typeface="Arial"/>
                <a:buNone/>
              </a:pPr>
              <a:r>
                <a:t/>
              </a:r>
              <a:endParaRPr b="0" i="0" sz="964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64" name="Google Shape;264;p17"/>
            <p:cNvSpPr/>
            <p:nvPr/>
          </p:nvSpPr>
          <p:spPr>
            <a:xfrm>
              <a:off x="2911015" y="871727"/>
              <a:ext cx="4580700" cy="60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3600" lIns="47250" spcFirstLastPara="1" rIns="47250" wrap="square" tIns="23600">
              <a:noAutofit/>
            </a:bodyPr>
            <a:lstStyle/>
            <a:p>
              <a:pPr indent="0" lvl="0" marL="0" rtl="0" algn="l">
                <a:spcBef>
                  <a:spcPts val="1200"/>
                </a:spcBef>
                <a:spcAft>
                  <a:spcPts val="12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Time Tracking (4 apps)</a:t>
              </a:r>
              <a:endParaRPr i="0" sz="1100" u="none" cap="none" strike="noStrike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265" name="Google Shape;265;p17"/>
          <p:cNvGrpSpPr/>
          <p:nvPr/>
        </p:nvGrpSpPr>
        <p:grpSpPr>
          <a:xfrm>
            <a:off x="840576" y="2714874"/>
            <a:ext cx="2722936" cy="417149"/>
            <a:chOff x="2658395" y="606795"/>
            <a:chExt cx="5271900" cy="1175400"/>
          </a:xfrm>
        </p:grpSpPr>
        <p:sp>
          <p:nvSpPr>
            <p:cNvPr id="266" name="Google Shape;266;p17"/>
            <p:cNvSpPr/>
            <p:nvPr/>
          </p:nvSpPr>
          <p:spPr>
            <a:xfrm>
              <a:off x="2658395" y="606795"/>
              <a:ext cx="5271900" cy="1175400"/>
            </a:xfrm>
            <a:prstGeom prst="roundRect">
              <a:avLst>
                <a:gd fmla="val 8628" name="adj"/>
              </a:avLst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23600" lIns="47250" spcFirstLastPara="1" rIns="47250" wrap="square" tIns="236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4"/>
                <a:buFont typeface="Arial"/>
                <a:buNone/>
              </a:pPr>
              <a:r>
                <a:t/>
              </a:r>
              <a:endParaRPr b="0" i="0" sz="964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67" name="Google Shape;267;p17"/>
            <p:cNvSpPr/>
            <p:nvPr/>
          </p:nvSpPr>
          <p:spPr>
            <a:xfrm>
              <a:off x="2911015" y="871727"/>
              <a:ext cx="4580700" cy="60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3600" lIns="47250" spcFirstLastPara="1" rIns="47250" wrap="square" tIns="23600">
              <a:noAutofit/>
            </a:bodyPr>
            <a:lstStyle/>
            <a:p>
              <a:pPr indent="0" lvl="0" marL="0" rtl="0" algn="l">
                <a:spcBef>
                  <a:spcPts val="1200"/>
                </a:spcBef>
                <a:spcAft>
                  <a:spcPts val="12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Capacity Planning (2 apps</a:t>
              </a:r>
              <a:endParaRPr i="0" sz="1100" u="none" cap="none" strike="noStrike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268" name="Google Shape;268;p17"/>
          <p:cNvGrpSpPr/>
          <p:nvPr/>
        </p:nvGrpSpPr>
        <p:grpSpPr>
          <a:xfrm>
            <a:off x="840576" y="3268783"/>
            <a:ext cx="2722936" cy="417149"/>
            <a:chOff x="2658395" y="606795"/>
            <a:chExt cx="5271900" cy="1175400"/>
          </a:xfrm>
        </p:grpSpPr>
        <p:sp>
          <p:nvSpPr>
            <p:cNvPr id="269" name="Google Shape;269;p17"/>
            <p:cNvSpPr/>
            <p:nvPr/>
          </p:nvSpPr>
          <p:spPr>
            <a:xfrm>
              <a:off x="2658395" y="606795"/>
              <a:ext cx="5271900" cy="1175400"/>
            </a:xfrm>
            <a:prstGeom prst="roundRect">
              <a:avLst>
                <a:gd fmla="val 8628" name="adj"/>
              </a:avLst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23600" lIns="47250" spcFirstLastPara="1" rIns="47250" wrap="square" tIns="236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4"/>
                <a:buFont typeface="Arial"/>
                <a:buNone/>
              </a:pPr>
              <a:r>
                <a:t/>
              </a:r>
              <a:endParaRPr b="0" i="0" sz="964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70" name="Google Shape;270;p17"/>
            <p:cNvSpPr/>
            <p:nvPr/>
          </p:nvSpPr>
          <p:spPr>
            <a:xfrm>
              <a:off x="2911015" y="871727"/>
              <a:ext cx="4580700" cy="60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3600" lIns="47250" spcFirstLastPara="1" rIns="47250" wrap="square" tIns="23600">
              <a:noAutofit/>
            </a:bodyPr>
            <a:lstStyle/>
            <a:p>
              <a:pPr indent="0" lvl="0" marL="0" rtl="0" algn="l">
                <a:spcBef>
                  <a:spcPts val="1200"/>
                </a:spcBef>
                <a:spcAft>
                  <a:spcPts val="12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Roadmapping / Gantt (3 apps)</a:t>
              </a:r>
              <a:endParaRPr i="0" sz="1100" u="none" cap="none" strike="noStrike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271" name="Google Shape;271;p17"/>
          <p:cNvGrpSpPr/>
          <p:nvPr/>
        </p:nvGrpSpPr>
        <p:grpSpPr>
          <a:xfrm>
            <a:off x="840576" y="3822693"/>
            <a:ext cx="2722936" cy="417149"/>
            <a:chOff x="2658395" y="606795"/>
            <a:chExt cx="5271900" cy="1175400"/>
          </a:xfrm>
        </p:grpSpPr>
        <p:sp>
          <p:nvSpPr>
            <p:cNvPr id="272" name="Google Shape;272;p17"/>
            <p:cNvSpPr/>
            <p:nvPr/>
          </p:nvSpPr>
          <p:spPr>
            <a:xfrm>
              <a:off x="2658395" y="606795"/>
              <a:ext cx="5271900" cy="1175400"/>
            </a:xfrm>
            <a:prstGeom prst="roundRect">
              <a:avLst>
                <a:gd fmla="val 8628" name="adj"/>
              </a:avLst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23600" lIns="47250" spcFirstLastPara="1" rIns="47250" wrap="square" tIns="236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4"/>
                <a:buFont typeface="Arial"/>
                <a:buNone/>
              </a:pPr>
              <a:r>
                <a:t/>
              </a:r>
              <a:endParaRPr b="0" i="0" sz="964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73" name="Google Shape;273;p17"/>
            <p:cNvSpPr/>
            <p:nvPr/>
          </p:nvSpPr>
          <p:spPr>
            <a:xfrm>
              <a:off x="2911015" y="871727"/>
              <a:ext cx="4580700" cy="60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3600" lIns="47250" spcFirstLastPara="1" rIns="47250" wrap="square" tIns="23600">
              <a:noAutofit/>
            </a:bodyPr>
            <a:lstStyle/>
            <a:p>
              <a:pPr indent="0" lvl="0" marL="0" rtl="0" algn="l">
                <a:spcBef>
                  <a:spcPts val="1200"/>
                </a:spcBef>
                <a:spcAft>
                  <a:spcPts val="12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Reporting (3–5 apps)</a:t>
              </a:r>
              <a:endParaRPr i="0" sz="1100" u="none" cap="none" strike="noStrike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274" name="Google Shape;274;p17"/>
          <p:cNvGrpSpPr/>
          <p:nvPr/>
        </p:nvGrpSpPr>
        <p:grpSpPr>
          <a:xfrm>
            <a:off x="840576" y="4376603"/>
            <a:ext cx="2722936" cy="417149"/>
            <a:chOff x="2658395" y="606795"/>
            <a:chExt cx="5271900" cy="1175400"/>
          </a:xfrm>
        </p:grpSpPr>
        <p:sp>
          <p:nvSpPr>
            <p:cNvPr id="275" name="Google Shape;275;p17"/>
            <p:cNvSpPr/>
            <p:nvPr/>
          </p:nvSpPr>
          <p:spPr>
            <a:xfrm>
              <a:off x="2658395" y="606795"/>
              <a:ext cx="5271900" cy="1175400"/>
            </a:xfrm>
            <a:prstGeom prst="roundRect">
              <a:avLst>
                <a:gd fmla="val 8628" name="adj"/>
              </a:avLst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23600" lIns="47250" spcFirstLastPara="1" rIns="47250" wrap="square" tIns="236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4"/>
                <a:buFont typeface="Arial"/>
                <a:buNone/>
              </a:pPr>
              <a:r>
                <a:t/>
              </a:r>
              <a:endParaRPr b="0" i="0" sz="964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76" name="Google Shape;276;p17"/>
            <p:cNvSpPr/>
            <p:nvPr/>
          </p:nvSpPr>
          <p:spPr>
            <a:xfrm>
              <a:off x="2911013" y="871692"/>
              <a:ext cx="4936800" cy="60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3600" lIns="47250" spcFirstLastPara="1" rIns="47250" wrap="square" tIns="2360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Formatting &amp; Navigation (4 apps)</a:t>
              </a:r>
              <a:br>
                <a:rPr lang="en" sz="11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</a:br>
              <a:endParaRPr sz="11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1200"/>
                </a:spcAft>
                <a:buNone/>
              </a:pPr>
              <a:r>
                <a:t/>
              </a:r>
              <a:endParaRPr sz="11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sp>
        <p:nvSpPr>
          <p:cNvPr id="277" name="Google Shape;277;p17"/>
          <p:cNvSpPr/>
          <p:nvPr/>
        </p:nvSpPr>
        <p:spPr>
          <a:xfrm>
            <a:off x="5403250" y="1632639"/>
            <a:ext cx="3050700" cy="3297000"/>
          </a:xfrm>
          <a:prstGeom prst="roundRect">
            <a:avLst>
              <a:gd fmla="val 646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8" name="Google Shape;278;p17"/>
          <p:cNvGrpSpPr/>
          <p:nvPr/>
        </p:nvGrpSpPr>
        <p:grpSpPr>
          <a:xfrm>
            <a:off x="5554023" y="2160964"/>
            <a:ext cx="2722936" cy="417149"/>
            <a:chOff x="2658395" y="606795"/>
            <a:chExt cx="5271900" cy="1175400"/>
          </a:xfrm>
        </p:grpSpPr>
        <p:sp>
          <p:nvSpPr>
            <p:cNvPr id="279" name="Google Shape;279;p17"/>
            <p:cNvSpPr/>
            <p:nvPr/>
          </p:nvSpPr>
          <p:spPr>
            <a:xfrm>
              <a:off x="2658395" y="606795"/>
              <a:ext cx="5271900" cy="1175400"/>
            </a:xfrm>
            <a:prstGeom prst="roundRect">
              <a:avLst>
                <a:gd fmla="val 8628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23600" lIns="47250" spcFirstLastPara="1" rIns="47250" wrap="square" tIns="236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4"/>
                <a:buFont typeface="Arial"/>
                <a:buNone/>
              </a:pPr>
              <a:r>
                <a:t/>
              </a:r>
              <a:endParaRPr b="0" i="0" sz="964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80" name="Google Shape;280;p17"/>
            <p:cNvSpPr/>
            <p:nvPr/>
          </p:nvSpPr>
          <p:spPr>
            <a:xfrm>
              <a:off x="2911015" y="871727"/>
              <a:ext cx="4580700" cy="60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3600" lIns="47250" spcFirstLastPara="1" rIns="47250" wrap="square" tIns="23600">
              <a:noAutofit/>
            </a:bodyPr>
            <a:lstStyle/>
            <a:p>
              <a:pPr indent="0" lvl="0" marL="0" rtl="0" algn="l">
                <a:spcBef>
                  <a:spcPts val="1200"/>
                </a:spcBef>
                <a:spcAft>
                  <a:spcPts val="12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Jira Time, Capacity &amp; PPM Suite</a:t>
              </a:r>
              <a:endParaRPr i="0" sz="1100" u="none" cap="none" strike="noStrike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281" name="Google Shape;281;p17"/>
          <p:cNvGrpSpPr/>
          <p:nvPr/>
        </p:nvGrpSpPr>
        <p:grpSpPr>
          <a:xfrm>
            <a:off x="5554023" y="2714874"/>
            <a:ext cx="2722946" cy="417149"/>
            <a:chOff x="2658395" y="606795"/>
            <a:chExt cx="5271918" cy="1175400"/>
          </a:xfrm>
        </p:grpSpPr>
        <p:sp>
          <p:nvSpPr>
            <p:cNvPr id="282" name="Google Shape;282;p17"/>
            <p:cNvSpPr/>
            <p:nvPr/>
          </p:nvSpPr>
          <p:spPr>
            <a:xfrm>
              <a:off x="2658395" y="606795"/>
              <a:ext cx="5271900" cy="1175400"/>
            </a:xfrm>
            <a:prstGeom prst="roundRect">
              <a:avLst>
                <a:gd fmla="val 8628" name="adj"/>
              </a:avLst>
            </a:prstGeom>
            <a:solidFill>
              <a:srgbClr val="4B89FF"/>
            </a:solidFill>
            <a:ln>
              <a:noFill/>
            </a:ln>
          </p:spPr>
          <p:txBody>
            <a:bodyPr anchorCtr="0" anchor="ctr" bIns="23600" lIns="47250" spcFirstLastPara="1" rIns="47250" wrap="square" tIns="236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4"/>
                <a:buFont typeface="Arial"/>
                <a:buNone/>
              </a:pPr>
              <a:r>
                <a:t/>
              </a:r>
              <a:endParaRPr b="0" i="0" sz="964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83" name="Google Shape;283;p17"/>
            <p:cNvSpPr/>
            <p:nvPr/>
          </p:nvSpPr>
          <p:spPr>
            <a:xfrm>
              <a:off x="2911013" y="871702"/>
              <a:ext cx="5019300" cy="60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3600" lIns="47250" spcFirstLastPara="1" rIns="47250" wrap="square" tIns="23600">
              <a:noAutofit/>
            </a:bodyPr>
            <a:lstStyle/>
            <a:p>
              <a:pPr indent="0" lvl="0" marL="0" rtl="0" algn="l">
                <a:spcBef>
                  <a:spcPts val="1200"/>
                </a:spcBef>
                <a:spcAft>
                  <a:spcPts val="12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Jira Custom Charts &amp; Dashboards</a:t>
              </a:r>
              <a:endParaRPr i="0" sz="1100" u="none" cap="none" strike="noStrike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284" name="Google Shape;284;p17"/>
          <p:cNvGrpSpPr/>
          <p:nvPr/>
        </p:nvGrpSpPr>
        <p:grpSpPr>
          <a:xfrm>
            <a:off x="5554023" y="3268783"/>
            <a:ext cx="2853414" cy="417149"/>
            <a:chOff x="2658395" y="606795"/>
            <a:chExt cx="5524518" cy="1175400"/>
          </a:xfrm>
        </p:grpSpPr>
        <p:sp>
          <p:nvSpPr>
            <p:cNvPr id="285" name="Google Shape;285;p17"/>
            <p:cNvSpPr/>
            <p:nvPr/>
          </p:nvSpPr>
          <p:spPr>
            <a:xfrm>
              <a:off x="2658395" y="606795"/>
              <a:ext cx="5271900" cy="1175400"/>
            </a:xfrm>
            <a:prstGeom prst="roundRect">
              <a:avLst>
                <a:gd fmla="val 8628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23600" lIns="47250" spcFirstLastPara="1" rIns="47250" wrap="square" tIns="236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4"/>
                <a:buFont typeface="Arial"/>
                <a:buNone/>
              </a:pPr>
              <a:r>
                <a:t/>
              </a:r>
              <a:endParaRPr b="0" i="0" sz="964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86" name="Google Shape;286;p17"/>
            <p:cNvSpPr/>
            <p:nvPr/>
          </p:nvSpPr>
          <p:spPr>
            <a:xfrm>
              <a:off x="2911013" y="657037"/>
              <a:ext cx="5271900" cy="60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3600" lIns="47250" spcFirstLastPara="1" rIns="47250" wrap="square" tIns="23600">
              <a:noAutofit/>
            </a:bodyPr>
            <a:lstStyle/>
            <a:p>
              <a:pPr indent="0" lvl="0" marL="0" rtl="0" algn="l">
                <a:spcBef>
                  <a:spcPts val="1200"/>
                </a:spcBef>
                <a:spcAft>
                  <a:spcPts val="12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Confluence Formatting &amp; Visibility Suite</a:t>
              </a:r>
              <a:endParaRPr i="0" sz="1100" u="none" cap="none" strike="noStrike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287" name="Google Shape;287;p17"/>
          <p:cNvGrpSpPr/>
          <p:nvPr/>
        </p:nvGrpSpPr>
        <p:grpSpPr>
          <a:xfrm>
            <a:off x="5554023" y="3822693"/>
            <a:ext cx="2722936" cy="417149"/>
            <a:chOff x="2658395" y="606795"/>
            <a:chExt cx="5271900" cy="1175400"/>
          </a:xfrm>
        </p:grpSpPr>
        <p:sp>
          <p:nvSpPr>
            <p:cNvPr id="288" name="Google Shape;288;p17"/>
            <p:cNvSpPr/>
            <p:nvPr/>
          </p:nvSpPr>
          <p:spPr>
            <a:xfrm>
              <a:off x="2658395" y="606795"/>
              <a:ext cx="5271900" cy="1175400"/>
            </a:xfrm>
            <a:prstGeom prst="roundRect">
              <a:avLst>
                <a:gd fmla="val 8628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23600" lIns="47250" spcFirstLastPara="1" rIns="47250" wrap="square" tIns="236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4"/>
                <a:buFont typeface="Arial"/>
                <a:buNone/>
              </a:pPr>
              <a:r>
                <a:t/>
              </a:r>
              <a:endParaRPr b="0" i="0" sz="964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89" name="Google Shape;289;p17"/>
            <p:cNvSpPr/>
            <p:nvPr/>
          </p:nvSpPr>
          <p:spPr>
            <a:xfrm>
              <a:off x="2911015" y="871727"/>
              <a:ext cx="4580700" cy="60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3600" lIns="47250" spcFirstLastPara="1" rIns="47250" wrap="square" tIns="23600">
              <a:noAutofit/>
            </a:bodyPr>
            <a:lstStyle/>
            <a:p>
              <a:pPr indent="0" lvl="0" marL="0" rtl="0" algn="l">
                <a:spcBef>
                  <a:spcPts val="1200"/>
                </a:spcBef>
                <a:spcAft>
                  <a:spcPts val="12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Confluence Custom Reporting</a:t>
              </a:r>
              <a:endParaRPr i="0" sz="1100" u="none" cap="none" strike="noStrike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290" name="Google Shape;290;p17"/>
          <p:cNvGrpSpPr/>
          <p:nvPr/>
        </p:nvGrpSpPr>
        <p:grpSpPr>
          <a:xfrm>
            <a:off x="5554023" y="4376603"/>
            <a:ext cx="2722936" cy="417149"/>
            <a:chOff x="2658395" y="606795"/>
            <a:chExt cx="5271900" cy="1175400"/>
          </a:xfrm>
        </p:grpSpPr>
        <p:sp>
          <p:nvSpPr>
            <p:cNvPr id="291" name="Google Shape;291;p17"/>
            <p:cNvSpPr/>
            <p:nvPr/>
          </p:nvSpPr>
          <p:spPr>
            <a:xfrm>
              <a:off x="2658395" y="606795"/>
              <a:ext cx="5271900" cy="1175400"/>
            </a:xfrm>
            <a:prstGeom prst="roundRect">
              <a:avLst>
                <a:gd fmla="val 8628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23600" lIns="47250" spcFirstLastPara="1" rIns="47250" wrap="square" tIns="236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4"/>
                <a:buFont typeface="Arial"/>
                <a:buNone/>
              </a:pPr>
              <a:r>
                <a:t/>
              </a:r>
              <a:endParaRPr b="0" i="0" sz="964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92" name="Google Shape;292;p17"/>
            <p:cNvSpPr/>
            <p:nvPr/>
          </p:nvSpPr>
          <p:spPr>
            <a:xfrm>
              <a:off x="2911013" y="871692"/>
              <a:ext cx="4936800" cy="60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3600" lIns="47250" spcFirstLastPara="1" rIns="47250" wrap="square" tIns="2360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LaTeX + UML for Confluence</a:t>
              </a:r>
              <a:endParaRPr sz="11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1200"/>
                </a:spcAft>
                <a:buNone/>
              </a:pPr>
              <a:r>
                <a:t/>
              </a:r>
              <a:endParaRPr sz="11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sp>
        <p:nvSpPr>
          <p:cNvPr id="293" name="Google Shape;293;p17"/>
          <p:cNvSpPr txBox="1"/>
          <p:nvPr/>
        </p:nvSpPr>
        <p:spPr>
          <a:xfrm>
            <a:off x="5738762" y="1660141"/>
            <a:ext cx="2264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164DAE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Consolidated Suite</a:t>
            </a:r>
            <a:endParaRPr sz="1700">
              <a:solidFill>
                <a:srgbClr val="164DAE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94" name="Google Shape;294;p17"/>
          <p:cNvSpPr txBox="1"/>
          <p:nvPr/>
        </p:nvSpPr>
        <p:spPr>
          <a:xfrm>
            <a:off x="1019000" y="1660139"/>
            <a:ext cx="24603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59595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Traditional DC Stack</a:t>
            </a:r>
            <a:endParaRPr sz="1700">
              <a:solidFill>
                <a:srgbClr val="595959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295" name="Google Shape;295;p17"/>
          <p:cNvCxnSpPr/>
          <p:nvPr/>
        </p:nvCxnSpPr>
        <p:spPr>
          <a:xfrm>
            <a:off x="3738286" y="2344814"/>
            <a:ext cx="291900" cy="0"/>
          </a:xfrm>
          <a:prstGeom prst="straightConnector1">
            <a:avLst/>
          </a:prstGeom>
          <a:noFill/>
          <a:ln cap="flat" cmpd="sng" w="19050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6" name="Google Shape;296;p17"/>
          <p:cNvCxnSpPr/>
          <p:nvPr/>
        </p:nvCxnSpPr>
        <p:spPr>
          <a:xfrm>
            <a:off x="3896939" y="2922421"/>
            <a:ext cx="246300" cy="0"/>
          </a:xfrm>
          <a:prstGeom prst="straightConnector1">
            <a:avLst/>
          </a:prstGeom>
          <a:noFill/>
          <a:ln cap="flat" cmpd="sng" w="19050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7" name="Google Shape;297;p17"/>
          <p:cNvCxnSpPr/>
          <p:nvPr/>
        </p:nvCxnSpPr>
        <p:spPr>
          <a:xfrm>
            <a:off x="3896939" y="3466414"/>
            <a:ext cx="246300" cy="0"/>
          </a:xfrm>
          <a:prstGeom prst="straightConnector1">
            <a:avLst/>
          </a:prstGeom>
          <a:noFill/>
          <a:ln cap="flat" cmpd="sng" w="19050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8" name="Google Shape;298;p17"/>
          <p:cNvCxnSpPr/>
          <p:nvPr/>
        </p:nvCxnSpPr>
        <p:spPr>
          <a:xfrm>
            <a:off x="3896939" y="4013114"/>
            <a:ext cx="246300" cy="0"/>
          </a:xfrm>
          <a:prstGeom prst="straightConnector1">
            <a:avLst/>
          </a:prstGeom>
          <a:noFill/>
          <a:ln cap="flat" cmpd="sng" w="19050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9" name="Google Shape;299;p17"/>
          <p:cNvCxnSpPr/>
          <p:nvPr/>
        </p:nvCxnSpPr>
        <p:spPr>
          <a:xfrm flipH="1" rot="10800000">
            <a:off x="3738561" y="4591789"/>
            <a:ext cx="290400" cy="1800"/>
          </a:xfrm>
          <a:prstGeom prst="straightConnector1">
            <a:avLst/>
          </a:prstGeom>
          <a:noFill/>
          <a:ln cap="flat" cmpd="sng" w="19050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0" name="Google Shape;300;p17"/>
          <p:cNvCxnSpPr/>
          <p:nvPr/>
        </p:nvCxnSpPr>
        <p:spPr>
          <a:xfrm>
            <a:off x="4020086" y="2340864"/>
            <a:ext cx="0" cy="2255100"/>
          </a:xfrm>
          <a:prstGeom prst="straightConnector1">
            <a:avLst/>
          </a:prstGeom>
          <a:noFill/>
          <a:ln cap="flat" cmpd="sng" w="19050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1" name="Google Shape;301;p17"/>
          <p:cNvSpPr/>
          <p:nvPr/>
        </p:nvSpPr>
        <p:spPr>
          <a:xfrm>
            <a:off x="4297353" y="2827314"/>
            <a:ext cx="535200" cy="190200"/>
          </a:xfrm>
          <a:prstGeom prst="rightArrow">
            <a:avLst>
              <a:gd fmla="val 22560" name="adj1"/>
              <a:gd fmla="val 50806" name="adj2"/>
            </a:avLst>
          </a:prstGeom>
          <a:solidFill>
            <a:srgbClr val="4660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17"/>
          <p:cNvSpPr/>
          <p:nvPr/>
        </p:nvSpPr>
        <p:spPr>
          <a:xfrm>
            <a:off x="4297353" y="3353539"/>
            <a:ext cx="535200" cy="190200"/>
          </a:xfrm>
          <a:prstGeom prst="rightArrow">
            <a:avLst>
              <a:gd fmla="val 22560" name="adj1"/>
              <a:gd fmla="val 50806" name="adj2"/>
            </a:avLst>
          </a:prstGeom>
          <a:solidFill>
            <a:srgbClr val="4660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17"/>
          <p:cNvSpPr/>
          <p:nvPr/>
        </p:nvSpPr>
        <p:spPr>
          <a:xfrm>
            <a:off x="4297353" y="3899739"/>
            <a:ext cx="535200" cy="190200"/>
          </a:xfrm>
          <a:prstGeom prst="rightArrow">
            <a:avLst>
              <a:gd fmla="val 22560" name="adj1"/>
              <a:gd fmla="val 50806" name="adj2"/>
            </a:avLst>
          </a:prstGeom>
          <a:solidFill>
            <a:srgbClr val="4660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5FF"/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" y="-140429"/>
            <a:ext cx="1201488" cy="928418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18"/>
          <p:cNvSpPr txBox="1"/>
          <p:nvPr/>
        </p:nvSpPr>
        <p:spPr>
          <a:xfrm>
            <a:off x="2221938" y="231700"/>
            <a:ext cx="4800900" cy="4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31675" lIns="63400" spcFirstLastPara="1" rIns="63400" wrap="square" tIns="316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Our Apps Roadmap</a:t>
            </a:r>
            <a:endParaRPr b="1" sz="2600">
              <a:solidFill>
                <a:srgbClr val="0B0B3B"/>
              </a:solidFill>
              <a:highlight>
                <a:srgbClr val="F7F9FF"/>
              </a:highlight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0" name="Google Shape;310;p18"/>
          <p:cNvSpPr/>
          <p:nvPr/>
        </p:nvSpPr>
        <p:spPr>
          <a:xfrm>
            <a:off x="1092387" y="1365125"/>
            <a:ext cx="1995600" cy="268500"/>
          </a:xfrm>
          <a:prstGeom prst="roundRect">
            <a:avLst>
              <a:gd fmla="val 50000" name="adj"/>
            </a:avLst>
          </a:prstGeom>
          <a:solidFill>
            <a:srgbClr val="3393FF"/>
          </a:solidFill>
          <a:ln>
            <a:noFill/>
          </a:ln>
        </p:spPr>
        <p:txBody>
          <a:bodyPr anchorCtr="0" anchor="ctr" bIns="36200" lIns="72375" spcFirstLastPara="1" rIns="72375" wrap="square" tIns="36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5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8"/>
          <p:cNvSpPr txBox="1"/>
          <p:nvPr/>
        </p:nvSpPr>
        <p:spPr>
          <a:xfrm>
            <a:off x="1150062" y="1365125"/>
            <a:ext cx="1884900" cy="2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6200" lIns="72375" spcFirstLastPara="1" rIns="72375" wrap="square" tIns="362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Cross-Tool Integrations</a:t>
            </a:r>
            <a:endParaRPr sz="11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grpSp>
        <p:nvGrpSpPr>
          <p:cNvPr id="312" name="Google Shape;312;p18"/>
          <p:cNvGrpSpPr/>
          <p:nvPr/>
        </p:nvGrpSpPr>
        <p:grpSpPr>
          <a:xfrm>
            <a:off x="887611" y="1441763"/>
            <a:ext cx="115221" cy="1629730"/>
            <a:chOff x="1643798" y="1911992"/>
            <a:chExt cx="145500" cy="2058000"/>
          </a:xfrm>
        </p:grpSpPr>
        <p:cxnSp>
          <p:nvCxnSpPr>
            <p:cNvPr id="313" name="Google Shape;313;p18"/>
            <p:cNvCxnSpPr>
              <a:endCxn id="314" idx="0"/>
            </p:cNvCxnSpPr>
            <p:nvPr/>
          </p:nvCxnSpPr>
          <p:spPr>
            <a:xfrm rot="10800000">
              <a:off x="1716548" y="1911992"/>
              <a:ext cx="0" cy="2058000"/>
            </a:xfrm>
            <a:prstGeom prst="straightConnector1">
              <a:avLst/>
            </a:prstGeom>
            <a:noFill/>
            <a:ln cap="flat" cmpd="sng" w="22600">
              <a:solidFill>
                <a:srgbClr val="3393F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14" name="Google Shape;314;p18"/>
            <p:cNvSpPr/>
            <p:nvPr/>
          </p:nvSpPr>
          <p:spPr>
            <a:xfrm>
              <a:off x="1643798" y="1911992"/>
              <a:ext cx="145500" cy="145500"/>
            </a:xfrm>
            <a:prstGeom prst="ellipse">
              <a:avLst/>
            </a:prstGeom>
            <a:solidFill>
              <a:srgbClr val="3393FF"/>
            </a:solidFill>
            <a:ln cap="flat" cmpd="sng" w="22600">
              <a:solidFill>
                <a:srgbClr val="F2F2F2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337717" rotWithShape="0" algn="t" dir="3780000" dist="168343">
                <a:srgbClr val="000000">
                  <a:alpha val="4310"/>
                </a:srgbClr>
              </a:outerShdw>
            </a:effectLst>
          </p:spPr>
          <p:txBody>
            <a:bodyPr anchorCtr="0" anchor="ctr" bIns="36200" lIns="72375" spcFirstLastPara="1" rIns="72375" wrap="square" tIns="362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2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5" name="Google Shape;315;p18"/>
          <p:cNvGrpSpPr/>
          <p:nvPr/>
        </p:nvGrpSpPr>
        <p:grpSpPr>
          <a:xfrm>
            <a:off x="3675935" y="2729105"/>
            <a:ext cx="115221" cy="1629730"/>
            <a:chOff x="1643798" y="1911992"/>
            <a:chExt cx="145500" cy="2058000"/>
          </a:xfrm>
        </p:grpSpPr>
        <p:cxnSp>
          <p:nvCxnSpPr>
            <p:cNvPr id="316" name="Google Shape;316;p18"/>
            <p:cNvCxnSpPr>
              <a:endCxn id="317" idx="0"/>
            </p:cNvCxnSpPr>
            <p:nvPr/>
          </p:nvCxnSpPr>
          <p:spPr>
            <a:xfrm rot="10800000">
              <a:off x="1716548" y="1911992"/>
              <a:ext cx="0" cy="2058000"/>
            </a:xfrm>
            <a:prstGeom prst="straightConnector1">
              <a:avLst/>
            </a:prstGeom>
            <a:noFill/>
            <a:ln cap="flat" cmpd="sng" w="22600">
              <a:solidFill>
                <a:srgbClr val="01C29A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17" name="Google Shape;317;p18"/>
            <p:cNvSpPr/>
            <p:nvPr/>
          </p:nvSpPr>
          <p:spPr>
            <a:xfrm>
              <a:off x="1643798" y="1911992"/>
              <a:ext cx="145500" cy="145500"/>
            </a:xfrm>
            <a:prstGeom prst="ellipse">
              <a:avLst/>
            </a:prstGeom>
            <a:solidFill>
              <a:srgbClr val="01C29A"/>
            </a:solidFill>
            <a:ln cap="flat" cmpd="sng" w="22600">
              <a:solidFill>
                <a:srgbClr val="F2F2F2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337717" rotWithShape="0" algn="t" dir="3780000" dist="168343">
                <a:srgbClr val="000000">
                  <a:alpha val="4310"/>
                </a:srgbClr>
              </a:outerShdw>
            </a:effectLst>
          </p:spPr>
          <p:txBody>
            <a:bodyPr anchorCtr="0" anchor="ctr" bIns="36200" lIns="72375" spcFirstLastPara="1" rIns="72375" wrap="square" tIns="362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2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8" name="Google Shape;318;p18"/>
          <p:cNvGrpSpPr/>
          <p:nvPr/>
        </p:nvGrpSpPr>
        <p:grpSpPr>
          <a:xfrm>
            <a:off x="6410051" y="2729105"/>
            <a:ext cx="115221" cy="1629730"/>
            <a:chOff x="1643798" y="1911992"/>
            <a:chExt cx="145500" cy="2058000"/>
          </a:xfrm>
        </p:grpSpPr>
        <p:cxnSp>
          <p:nvCxnSpPr>
            <p:cNvPr id="319" name="Google Shape;319;p18"/>
            <p:cNvCxnSpPr>
              <a:endCxn id="320" idx="0"/>
            </p:cNvCxnSpPr>
            <p:nvPr/>
          </p:nvCxnSpPr>
          <p:spPr>
            <a:xfrm rot="10800000">
              <a:off x="1716548" y="1911992"/>
              <a:ext cx="0" cy="2058000"/>
            </a:xfrm>
            <a:prstGeom prst="straightConnector1">
              <a:avLst/>
            </a:prstGeom>
            <a:noFill/>
            <a:ln cap="flat" cmpd="sng" w="22600">
              <a:solidFill>
                <a:srgbClr val="C89AF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20" name="Google Shape;320;p18"/>
            <p:cNvSpPr/>
            <p:nvPr/>
          </p:nvSpPr>
          <p:spPr>
            <a:xfrm>
              <a:off x="1643798" y="1911992"/>
              <a:ext cx="145500" cy="145500"/>
            </a:xfrm>
            <a:prstGeom prst="ellipse">
              <a:avLst/>
            </a:prstGeom>
            <a:solidFill>
              <a:srgbClr val="C89AFE"/>
            </a:solidFill>
            <a:ln cap="flat" cmpd="sng" w="22600">
              <a:solidFill>
                <a:srgbClr val="F2F2F2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337717" rotWithShape="0" algn="t" dir="3780000" dist="168343">
                <a:srgbClr val="000000">
                  <a:alpha val="4310"/>
                </a:srgbClr>
              </a:outerShdw>
            </a:effectLst>
          </p:spPr>
          <p:txBody>
            <a:bodyPr anchorCtr="0" anchor="ctr" bIns="36200" lIns="72375" spcFirstLastPara="1" rIns="72375" wrap="square" tIns="362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2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1" name="Google Shape;321;p18"/>
          <p:cNvGrpSpPr/>
          <p:nvPr/>
        </p:nvGrpSpPr>
        <p:grpSpPr>
          <a:xfrm>
            <a:off x="-401537" y="3063806"/>
            <a:ext cx="9642267" cy="1360228"/>
            <a:chOff x="6371" y="2577842"/>
            <a:chExt cx="12176117" cy="1717677"/>
          </a:xfrm>
        </p:grpSpPr>
        <p:sp>
          <p:nvSpPr>
            <p:cNvPr id="322" name="Google Shape;322;p18"/>
            <p:cNvSpPr/>
            <p:nvPr/>
          </p:nvSpPr>
          <p:spPr>
            <a:xfrm>
              <a:off x="6371" y="2577937"/>
              <a:ext cx="12172980" cy="1699082"/>
            </a:xfrm>
            <a:custGeom>
              <a:rect b="b" l="l" r="r" t="t"/>
              <a:pathLst>
                <a:path extrusionOk="0" h="1699082" w="12172980">
                  <a:moveTo>
                    <a:pt x="12172980" y="1699082"/>
                  </a:moveTo>
                  <a:lnTo>
                    <a:pt x="8422751" y="1699082"/>
                  </a:lnTo>
                  <a:lnTo>
                    <a:pt x="4986452" y="1699082"/>
                  </a:lnTo>
                  <a:cubicBezTo>
                    <a:pt x="4517222" y="1699082"/>
                    <a:pt x="4136911" y="1318676"/>
                    <a:pt x="4136911" y="849541"/>
                  </a:cubicBezTo>
                  <a:lnTo>
                    <a:pt x="4136911" y="849541"/>
                  </a:lnTo>
                  <a:cubicBezTo>
                    <a:pt x="4136911" y="380311"/>
                    <a:pt x="3756506" y="0"/>
                    <a:pt x="3287370" y="0"/>
                  </a:cubicBezTo>
                  <a:lnTo>
                    <a:pt x="0" y="0"/>
                  </a:lnTo>
                </a:path>
              </a:pathLst>
            </a:custGeom>
            <a:noFill/>
            <a:ln cap="flat" cmpd="sng" w="557225">
              <a:solidFill>
                <a:srgbClr val="323F4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36200" lIns="72375" spcFirstLastPara="1" rIns="72375" wrap="square" tIns="36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2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3" name="Google Shape;323;p18"/>
            <p:cNvGrpSpPr/>
            <p:nvPr/>
          </p:nvGrpSpPr>
          <p:grpSpPr>
            <a:xfrm>
              <a:off x="9510" y="2577842"/>
              <a:ext cx="12172978" cy="1717677"/>
              <a:chOff x="9510" y="2577842"/>
              <a:chExt cx="12172978" cy="1717677"/>
            </a:xfrm>
          </p:grpSpPr>
          <p:sp>
            <p:nvSpPr>
              <p:cNvPr id="324" name="Google Shape;324;p18"/>
              <p:cNvSpPr/>
              <p:nvPr/>
            </p:nvSpPr>
            <p:spPr>
              <a:xfrm>
                <a:off x="12120673" y="4277019"/>
                <a:ext cx="61815" cy="9510"/>
              </a:xfrm>
              <a:custGeom>
                <a:rect b="b" l="l" r="r" t="t"/>
                <a:pathLst>
                  <a:path extrusionOk="0" h="9510" w="61815">
                    <a:moveTo>
                      <a:pt x="61816" y="0"/>
                    </a:moveTo>
                    <a:lnTo>
                      <a:pt x="0" y="0"/>
                    </a:lnTo>
                  </a:path>
                </a:pathLst>
              </a:custGeom>
              <a:noFill/>
              <a:ln cap="rnd" cmpd="sng" w="1505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36200" lIns="72375" spcFirstLastPara="1" rIns="72375" wrap="square" tIns="36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25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18"/>
              <p:cNvSpPr/>
              <p:nvPr/>
            </p:nvSpPr>
            <p:spPr>
              <a:xfrm>
                <a:off x="133332" y="2596342"/>
                <a:ext cx="11863329" cy="1699177"/>
              </a:xfrm>
              <a:custGeom>
                <a:rect b="b" l="l" r="r" t="t"/>
                <a:pathLst>
                  <a:path extrusionOk="0" h="1699177" w="11863329">
                    <a:moveTo>
                      <a:pt x="11863329" y="1699177"/>
                    </a:moveTo>
                    <a:lnTo>
                      <a:pt x="8298929" y="1699177"/>
                    </a:lnTo>
                    <a:lnTo>
                      <a:pt x="4862630" y="1699177"/>
                    </a:lnTo>
                    <a:cubicBezTo>
                      <a:pt x="4393400" y="1699177"/>
                      <a:pt x="4013089" y="1318771"/>
                      <a:pt x="4013089" y="849636"/>
                    </a:cubicBezTo>
                    <a:lnTo>
                      <a:pt x="4013089" y="849636"/>
                    </a:lnTo>
                    <a:cubicBezTo>
                      <a:pt x="4013089" y="380406"/>
                      <a:pt x="3632684" y="0"/>
                      <a:pt x="3163548" y="0"/>
                    </a:cubicBezTo>
                    <a:lnTo>
                      <a:pt x="0" y="0"/>
                    </a:lnTo>
                  </a:path>
                </a:pathLst>
              </a:custGeom>
              <a:noFill/>
              <a:ln cap="rnd" cmpd="sng" w="15050">
                <a:solidFill>
                  <a:srgbClr val="FFFFFF"/>
                </a:solidFill>
                <a:prstDash val="dashDot"/>
                <a:round/>
                <a:headEnd len="sm" w="sm" type="none"/>
                <a:tailEnd len="sm" w="sm" type="none"/>
              </a:ln>
            </p:spPr>
            <p:txBody>
              <a:bodyPr anchorCtr="0" anchor="ctr" bIns="36200" lIns="72375" spcFirstLastPara="1" rIns="72375" wrap="square" tIns="36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25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18"/>
              <p:cNvSpPr/>
              <p:nvPr/>
            </p:nvSpPr>
            <p:spPr>
              <a:xfrm>
                <a:off x="9510" y="2577842"/>
                <a:ext cx="61815" cy="9510"/>
              </a:xfrm>
              <a:custGeom>
                <a:rect b="b" l="l" r="r" t="t"/>
                <a:pathLst>
                  <a:path extrusionOk="0" h="9510" w="61815">
                    <a:moveTo>
                      <a:pt x="61816" y="0"/>
                    </a:moveTo>
                    <a:lnTo>
                      <a:pt x="0" y="0"/>
                    </a:lnTo>
                  </a:path>
                </a:pathLst>
              </a:custGeom>
              <a:noFill/>
              <a:ln cap="rnd" cmpd="sng" w="1505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36200" lIns="72375" spcFirstLastPara="1" rIns="72375" wrap="square" tIns="36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25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27" name="Google Shape;327;p18"/>
          <p:cNvSpPr/>
          <p:nvPr/>
        </p:nvSpPr>
        <p:spPr>
          <a:xfrm>
            <a:off x="3427890" y="4113032"/>
            <a:ext cx="619500" cy="619500"/>
          </a:xfrm>
          <a:prstGeom prst="ellipse">
            <a:avLst/>
          </a:prstGeom>
          <a:solidFill>
            <a:srgbClr val="01C29A"/>
          </a:solidFill>
          <a:ln cap="flat" cmpd="sng" w="226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337717" rotWithShape="0" algn="t" dir="3780000" dist="168343">
              <a:srgbClr val="000000">
                <a:alpha val="4310"/>
              </a:srgbClr>
            </a:outerShdw>
          </a:effectLst>
        </p:spPr>
        <p:txBody>
          <a:bodyPr anchorCtr="0" anchor="ctr" bIns="36200" lIns="72375" spcFirstLastPara="1" rIns="72375" wrap="square" tIns="36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8"/>
          <p:cNvSpPr/>
          <p:nvPr/>
        </p:nvSpPr>
        <p:spPr>
          <a:xfrm>
            <a:off x="6162329" y="4113032"/>
            <a:ext cx="619500" cy="619500"/>
          </a:xfrm>
          <a:prstGeom prst="ellipse">
            <a:avLst/>
          </a:prstGeom>
          <a:solidFill>
            <a:srgbClr val="C89AFE"/>
          </a:solidFill>
          <a:ln cap="flat" cmpd="sng" w="226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337717" rotWithShape="0" algn="t" dir="3780000" dist="168343">
              <a:srgbClr val="000000">
                <a:alpha val="4310"/>
              </a:srgbClr>
            </a:outerShdw>
          </a:effectLst>
        </p:spPr>
        <p:txBody>
          <a:bodyPr anchorCtr="0" anchor="ctr" bIns="36200" lIns="72375" spcFirstLastPara="1" rIns="72375" wrap="square" tIns="36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18"/>
          <p:cNvSpPr txBox="1"/>
          <p:nvPr/>
        </p:nvSpPr>
        <p:spPr>
          <a:xfrm>
            <a:off x="997987" y="1667825"/>
            <a:ext cx="2463600" cy="12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6200" lIns="72375" spcFirstLastPara="1" rIns="72375" wrap="square" tIns="36200">
            <a:spAutoFit/>
          </a:bodyPr>
          <a:lstStyle/>
          <a:p>
            <a:pPr indent="-115570" lvl="0" marL="27432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Poppins Medium"/>
              <a:buChar char="●"/>
            </a:pPr>
            <a:r>
              <a:rPr lang="en" sz="1100">
                <a:solidFill>
                  <a:srgbClr val="43434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Connect work across tools</a:t>
            </a:r>
            <a:endParaRPr sz="1100">
              <a:solidFill>
                <a:srgbClr val="434343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-115570" lvl="0" marL="27432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Poppins Medium"/>
              <a:buChar char="●"/>
            </a:pPr>
            <a:r>
              <a:rPr lang="en" sz="1100">
                <a:solidFill>
                  <a:srgbClr val="43434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Reduce context switching</a:t>
            </a:r>
            <a:endParaRPr sz="1100">
              <a:solidFill>
                <a:srgbClr val="434343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-115570" lvl="0" marL="27432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Poppins Medium"/>
              <a:buChar char="●"/>
            </a:pPr>
            <a:r>
              <a:rPr lang="en" sz="1100">
                <a:solidFill>
                  <a:srgbClr val="43434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Build connectors like Power BI and similar tools</a:t>
            </a:r>
            <a:endParaRPr sz="1100">
              <a:solidFill>
                <a:srgbClr val="434343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100">
              <a:solidFill>
                <a:srgbClr val="434343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330" name="Google Shape;330;p18"/>
          <p:cNvSpPr txBox="1"/>
          <p:nvPr/>
        </p:nvSpPr>
        <p:spPr>
          <a:xfrm>
            <a:off x="2328450" y="706025"/>
            <a:ext cx="4487100" cy="5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1675" lIns="63400" spcFirstLastPara="1" rIns="63400" wrap="square" tIns="3167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Next up deeper integrations smarter automation stronger execution</a:t>
            </a:r>
            <a:endParaRPr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331" name="Google Shape;331;p18"/>
          <p:cNvSpPr/>
          <p:nvPr/>
        </p:nvSpPr>
        <p:spPr>
          <a:xfrm>
            <a:off x="3859025" y="2631225"/>
            <a:ext cx="1995600" cy="268500"/>
          </a:xfrm>
          <a:prstGeom prst="roundRect">
            <a:avLst>
              <a:gd fmla="val 50000" name="adj"/>
            </a:avLst>
          </a:prstGeom>
          <a:solidFill>
            <a:srgbClr val="01C29A"/>
          </a:solidFill>
          <a:ln>
            <a:noFill/>
          </a:ln>
        </p:spPr>
        <p:txBody>
          <a:bodyPr anchorCtr="0" anchor="ctr" bIns="36200" lIns="72375" spcFirstLastPara="1" rIns="72375" wrap="square" tIns="36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5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8"/>
          <p:cNvSpPr txBox="1"/>
          <p:nvPr/>
        </p:nvSpPr>
        <p:spPr>
          <a:xfrm>
            <a:off x="3916700" y="2631225"/>
            <a:ext cx="1884900" cy="2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6200" lIns="72375" spcFirstLastPara="1" rIns="72375" wrap="square" tIns="362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Workflow Automation</a:t>
            </a:r>
            <a:endParaRPr sz="11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33" name="Google Shape;333;p18"/>
          <p:cNvSpPr/>
          <p:nvPr/>
        </p:nvSpPr>
        <p:spPr>
          <a:xfrm>
            <a:off x="6622750" y="2631225"/>
            <a:ext cx="2142000" cy="268500"/>
          </a:xfrm>
          <a:prstGeom prst="roundRect">
            <a:avLst>
              <a:gd fmla="val 50000" name="adj"/>
            </a:avLst>
          </a:prstGeom>
          <a:solidFill>
            <a:srgbClr val="C89AFE"/>
          </a:solidFill>
          <a:ln>
            <a:noFill/>
          </a:ln>
        </p:spPr>
        <p:txBody>
          <a:bodyPr anchorCtr="0" anchor="ctr" bIns="36200" lIns="72375" spcFirstLastPara="1" rIns="72375" wrap="square" tIns="36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5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18"/>
          <p:cNvSpPr txBox="1"/>
          <p:nvPr/>
        </p:nvSpPr>
        <p:spPr>
          <a:xfrm>
            <a:off x="6680425" y="2631225"/>
            <a:ext cx="2056200" cy="2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6200" lIns="72375" spcFirstLastPara="1" rIns="72375" wrap="square" tIns="362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Work Item Execution Tools</a:t>
            </a:r>
            <a:endParaRPr sz="11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35" name="Google Shape;335;p18"/>
          <p:cNvSpPr/>
          <p:nvPr/>
        </p:nvSpPr>
        <p:spPr>
          <a:xfrm>
            <a:off x="631837" y="2756740"/>
            <a:ext cx="619500" cy="619500"/>
          </a:xfrm>
          <a:prstGeom prst="ellipse">
            <a:avLst/>
          </a:prstGeom>
          <a:solidFill>
            <a:srgbClr val="3393FF"/>
          </a:solidFill>
          <a:ln cap="flat" cmpd="sng" w="226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337717" rotWithShape="0" algn="t" dir="3780000" dist="168343">
              <a:srgbClr val="000000">
                <a:alpha val="4310"/>
              </a:srgbClr>
            </a:outerShdw>
          </a:effectLst>
        </p:spPr>
        <p:txBody>
          <a:bodyPr anchorCtr="0" anchor="ctr" bIns="36200" lIns="72375" spcFirstLastPara="1" rIns="72375" wrap="square" tIns="36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18"/>
          <p:cNvSpPr txBox="1"/>
          <p:nvPr/>
        </p:nvSpPr>
        <p:spPr>
          <a:xfrm>
            <a:off x="3764612" y="2969075"/>
            <a:ext cx="24636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6200" lIns="72375" spcFirstLastPara="1" rIns="72375" wrap="square" tIns="36200">
            <a:spAutoFit/>
          </a:bodyPr>
          <a:lstStyle/>
          <a:p>
            <a:pPr indent="-161290" lvl="0" marL="32004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Poppins Medium"/>
              <a:buChar char="●"/>
            </a:pPr>
            <a:r>
              <a:rPr lang="en" sz="1100">
                <a:solidFill>
                  <a:srgbClr val="43434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Automate updates</a:t>
            </a:r>
            <a:endParaRPr sz="1100">
              <a:solidFill>
                <a:srgbClr val="434343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-161290" lvl="0" marL="32004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Poppins Medium"/>
              <a:buChar char="●"/>
            </a:pPr>
            <a:r>
              <a:rPr lang="en" sz="1100">
                <a:solidFill>
                  <a:srgbClr val="43434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Reduce manual handoffs</a:t>
            </a:r>
            <a:endParaRPr sz="1100">
              <a:solidFill>
                <a:srgbClr val="434343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-161290" lvl="0" marL="32004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Poppins Medium"/>
              <a:buChar char="●"/>
            </a:pPr>
            <a:r>
              <a:rPr lang="en" sz="1100">
                <a:solidFill>
                  <a:srgbClr val="43434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Fewer follow-ups</a:t>
            </a:r>
            <a:endParaRPr sz="1100">
              <a:solidFill>
                <a:srgbClr val="434343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337" name="Google Shape;337;p18"/>
          <p:cNvSpPr txBox="1"/>
          <p:nvPr/>
        </p:nvSpPr>
        <p:spPr>
          <a:xfrm>
            <a:off x="6528319" y="2969075"/>
            <a:ext cx="24636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6200" lIns="72375" spcFirstLastPara="1" rIns="72375" wrap="square" tIns="36200">
            <a:spAutoFit/>
          </a:bodyPr>
          <a:lstStyle/>
          <a:p>
            <a:pPr indent="-115570" lvl="0" marL="27432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Poppins Medium"/>
              <a:buChar char="●"/>
            </a:pPr>
            <a:r>
              <a:rPr lang="en" sz="1100">
                <a:solidFill>
                  <a:srgbClr val="43434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In-issue helpers</a:t>
            </a:r>
            <a:endParaRPr sz="1100">
              <a:solidFill>
                <a:srgbClr val="434343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-115570" lvl="0" marL="27432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Poppins Medium"/>
              <a:buChar char="●"/>
            </a:pPr>
            <a:r>
              <a:rPr lang="en" sz="1100">
                <a:solidFill>
                  <a:srgbClr val="43434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Checklists and gates</a:t>
            </a:r>
            <a:endParaRPr sz="1100">
              <a:solidFill>
                <a:srgbClr val="434343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-115570" lvl="0" marL="27432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Poppins Medium"/>
              <a:buChar char="●"/>
            </a:pPr>
            <a:r>
              <a:rPr lang="en" sz="1100">
                <a:solidFill>
                  <a:srgbClr val="434343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Better consistency</a:t>
            </a:r>
            <a:endParaRPr sz="1100">
              <a:solidFill>
                <a:srgbClr val="434343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338" name="Google Shape;338;p18"/>
          <p:cNvSpPr txBox="1"/>
          <p:nvPr/>
        </p:nvSpPr>
        <p:spPr>
          <a:xfrm>
            <a:off x="804790" y="2789517"/>
            <a:ext cx="303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</a:t>
            </a:r>
            <a:endParaRPr sz="23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39" name="Google Shape;339;p18"/>
          <p:cNvSpPr txBox="1"/>
          <p:nvPr/>
        </p:nvSpPr>
        <p:spPr>
          <a:xfrm>
            <a:off x="3583148" y="4152317"/>
            <a:ext cx="303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</a:t>
            </a:r>
            <a:endParaRPr sz="23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40" name="Google Shape;340;p18"/>
          <p:cNvSpPr txBox="1"/>
          <p:nvPr/>
        </p:nvSpPr>
        <p:spPr>
          <a:xfrm>
            <a:off x="6282379" y="4152317"/>
            <a:ext cx="303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3</a:t>
            </a:r>
            <a:endParaRPr sz="23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5FF"/>
        </a:solidFill>
      </p:bgPr>
    </p:bg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" y="-140429"/>
            <a:ext cx="1201488" cy="928418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19"/>
          <p:cNvSpPr txBox="1"/>
          <p:nvPr/>
        </p:nvSpPr>
        <p:spPr>
          <a:xfrm>
            <a:off x="1628191" y="671591"/>
            <a:ext cx="6496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Timesheet, Capacity, </a:t>
            </a:r>
            <a:endParaRPr b="1" sz="24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Prioritization &amp; PPM Suite</a:t>
            </a:r>
            <a:endParaRPr sz="24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7" name="Google Shape;347;p19"/>
          <p:cNvSpPr txBox="1"/>
          <p:nvPr/>
        </p:nvSpPr>
        <p:spPr>
          <a:xfrm>
            <a:off x="1628191" y="1434969"/>
            <a:ext cx="5652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The All-in-One Workspace Planning Solution for Jira Teams</a:t>
            </a:r>
            <a:endParaRPr sz="10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348" name="Google Shape;348;p19"/>
          <p:cNvGrpSpPr/>
          <p:nvPr/>
        </p:nvGrpSpPr>
        <p:grpSpPr>
          <a:xfrm>
            <a:off x="523025" y="787800"/>
            <a:ext cx="1050242" cy="966949"/>
            <a:chOff x="1081746" y="843542"/>
            <a:chExt cx="933300" cy="859281"/>
          </a:xfrm>
        </p:grpSpPr>
        <p:sp>
          <p:nvSpPr>
            <p:cNvPr id="349" name="Google Shape;349;p19"/>
            <p:cNvSpPr/>
            <p:nvPr/>
          </p:nvSpPr>
          <p:spPr>
            <a:xfrm>
              <a:off x="1081746" y="843542"/>
              <a:ext cx="933300" cy="859200"/>
            </a:xfrm>
            <a:prstGeom prst="roundRect">
              <a:avLst>
                <a:gd fmla="val 16667" name="adj"/>
              </a:avLst>
            </a:prstGeom>
            <a:solidFill>
              <a:srgbClr val="4B89FF"/>
            </a:solidFill>
            <a:ln>
              <a:noFill/>
            </a:ln>
          </p:spPr>
          <p:txBody>
            <a:bodyPr anchorCtr="0" anchor="ctr" bIns="79900" lIns="79900" spcFirstLastPara="1" rIns="79900" wrap="square" tIns="79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24"/>
            </a:p>
          </p:txBody>
        </p:sp>
        <p:pic>
          <p:nvPicPr>
            <p:cNvPr id="350" name="Google Shape;350;p19" title="Artboard 2 copy 61@4x-8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81768" y="873107"/>
              <a:ext cx="901360" cy="8297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1" name="Google Shape;351;p19"/>
          <p:cNvSpPr txBox="1"/>
          <p:nvPr/>
        </p:nvSpPr>
        <p:spPr>
          <a:xfrm>
            <a:off x="521250" y="4493786"/>
            <a:ext cx="1014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Perfect for :</a:t>
            </a:r>
            <a:endParaRPr sz="12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2" name="Google Shape;352;p19"/>
          <p:cNvSpPr txBox="1"/>
          <p:nvPr/>
        </p:nvSpPr>
        <p:spPr>
          <a:xfrm>
            <a:off x="1502800" y="4493786"/>
            <a:ext cx="7166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Agile Teams • Project Managers • Product Owners • Portfolio Managers • Engineering Leaders • Finance Teams</a:t>
            </a:r>
            <a:endParaRPr sz="17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53" name="Google Shape;353;p19" title="Timesheets, Capacity Planner, Prioritization &amp; PPM Suit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18575" y="710002"/>
            <a:ext cx="1050250" cy="1050222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19"/>
          <p:cNvSpPr txBox="1"/>
          <p:nvPr/>
        </p:nvSpPr>
        <p:spPr>
          <a:xfrm>
            <a:off x="7418200" y="1784975"/>
            <a:ext cx="1251000" cy="24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Scan for a Free Trial</a:t>
            </a:r>
            <a:endParaRPr sz="8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5" name="Google Shape;355;p19"/>
          <p:cNvSpPr/>
          <p:nvPr/>
        </p:nvSpPr>
        <p:spPr>
          <a:xfrm rot="5400000">
            <a:off x="2713040" y="2365150"/>
            <a:ext cx="1718400" cy="1493700"/>
          </a:xfrm>
          <a:prstGeom prst="hexagon">
            <a:avLst>
              <a:gd fmla="val 29281" name="adj"/>
              <a:gd fmla="val 115470" name="vf"/>
            </a:avLst>
          </a:prstGeom>
          <a:solidFill>
            <a:srgbClr val="5B38D8"/>
          </a:solidFill>
          <a:ln>
            <a:noFill/>
          </a:ln>
          <a:effectLst>
            <a:outerShdw blurRad="356175" sx="95000" rotWithShape="0" algn="tl" dir="2700000" dist="160278" sy="95000">
              <a:srgbClr val="000000">
                <a:alpha val="22750"/>
              </a:srgbClr>
            </a:outerShdw>
          </a:effectLst>
        </p:spPr>
        <p:txBody>
          <a:bodyPr anchorCtr="0" anchor="ctr" bIns="32050" lIns="64100" spcFirstLastPara="1" rIns="64100" wrap="square" tIns="32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1"/>
              <a:buFont typeface="Arial"/>
              <a:buNone/>
            </a:pPr>
            <a:r>
              <a:t/>
            </a:r>
            <a:endParaRPr b="0" i="0" sz="981" u="none" cap="none" strike="noStrike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56" name="Google Shape;356;p19"/>
          <p:cNvSpPr/>
          <p:nvPr/>
        </p:nvSpPr>
        <p:spPr>
          <a:xfrm flipH="1" rot="-5400000">
            <a:off x="4636778" y="2365150"/>
            <a:ext cx="1718400" cy="1493700"/>
          </a:xfrm>
          <a:prstGeom prst="hexagon">
            <a:avLst>
              <a:gd fmla="val 29281" name="adj"/>
              <a:gd fmla="val 115470" name="vf"/>
            </a:avLst>
          </a:prstGeom>
          <a:solidFill>
            <a:srgbClr val="21DAD7"/>
          </a:solidFill>
          <a:ln>
            <a:noFill/>
          </a:ln>
          <a:effectLst>
            <a:outerShdw blurRad="356175" sx="95000" rotWithShape="0" algn="tl" dir="2700000" dist="160278" sy="95000">
              <a:srgbClr val="000000">
                <a:alpha val="22750"/>
              </a:srgbClr>
            </a:outerShdw>
          </a:effectLst>
        </p:spPr>
        <p:txBody>
          <a:bodyPr anchorCtr="0" anchor="ctr" bIns="32050" lIns="64100" spcFirstLastPara="1" rIns="64100" wrap="square" tIns="32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1"/>
              <a:buFont typeface="Arial"/>
              <a:buNone/>
            </a:pPr>
            <a:r>
              <a:t/>
            </a:r>
            <a:endParaRPr b="0" i="0" sz="981" u="none" cap="none" strike="noStrike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57" name="Google Shape;357;p19"/>
          <p:cNvSpPr/>
          <p:nvPr/>
        </p:nvSpPr>
        <p:spPr>
          <a:xfrm flipH="1" rot="-5400000">
            <a:off x="6560515" y="2692407"/>
            <a:ext cx="1718400" cy="1493700"/>
          </a:xfrm>
          <a:prstGeom prst="hexagon">
            <a:avLst>
              <a:gd fmla="val 29281" name="adj"/>
              <a:gd fmla="val 115470" name="vf"/>
            </a:avLst>
          </a:prstGeom>
          <a:solidFill>
            <a:srgbClr val="18BAF0"/>
          </a:solidFill>
          <a:ln>
            <a:noFill/>
          </a:ln>
          <a:effectLst>
            <a:outerShdw blurRad="356175" sx="95000" rotWithShape="0" algn="tl" dir="2700000" dist="160278" sy="95000">
              <a:srgbClr val="000000">
                <a:alpha val="22750"/>
              </a:srgbClr>
            </a:outerShdw>
          </a:effectLst>
        </p:spPr>
        <p:txBody>
          <a:bodyPr anchorCtr="0" anchor="ctr" bIns="32050" lIns="64100" spcFirstLastPara="1" rIns="64100" wrap="square" tIns="32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1"/>
              <a:buFont typeface="Arial"/>
              <a:buNone/>
            </a:pPr>
            <a:r>
              <a:t/>
            </a:r>
            <a:endParaRPr b="0" i="0" sz="981" u="none" cap="none" strike="noStrike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358" name="Google Shape;358;p19"/>
          <p:cNvGrpSpPr/>
          <p:nvPr/>
        </p:nvGrpSpPr>
        <p:grpSpPr>
          <a:xfrm>
            <a:off x="901588" y="2580001"/>
            <a:ext cx="1493764" cy="1718396"/>
            <a:chOff x="1617237" y="3153676"/>
            <a:chExt cx="2130600" cy="2451000"/>
          </a:xfrm>
        </p:grpSpPr>
        <p:sp>
          <p:nvSpPr>
            <p:cNvPr id="359" name="Google Shape;359;p19"/>
            <p:cNvSpPr/>
            <p:nvPr/>
          </p:nvSpPr>
          <p:spPr>
            <a:xfrm rot="5400000">
              <a:off x="1457037" y="3313876"/>
              <a:ext cx="2451000" cy="2130600"/>
            </a:xfrm>
            <a:prstGeom prst="hexagon">
              <a:avLst>
                <a:gd fmla="val 29281" name="adj"/>
                <a:gd fmla="val 115470" name="vf"/>
              </a:avLst>
            </a:prstGeom>
            <a:solidFill>
              <a:srgbClr val="8A6CFA"/>
            </a:solidFill>
            <a:ln>
              <a:noFill/>
            </a:ln>
            <a:effectLst>
              <a:outerShdw blurRad="356175" sx="95000" rotWithShape="0" algn="tl" dir="2700000" dist="160278" sy="95000">
                <a:srgbClr val="000000">
                  <a:alpha val="22750"/>
                </a:srgbClr>
              </a:outerShdw>
            </a:effectLst>
          </p:spPr>
          <p:txBody>
            <a:bodyPr anchorCtr="0" anchor="ctr" bIns="32050" lIns="64100" spcFirstLastPara="1" rIns="64100" wrap="square" tIns="32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81"/>
                <a:buFont typeface="Arial"/>
                <a:buNone/>
              </a:pPr>
              <a:r>
                <a:t/>
              </a:r>
              <a:endParaRPr b="0" i="0" sz="981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60" name="Google Shape;360;p19"/>
            <p:cNvSpPr/>
            <p:nvPr/>
          </p:nvSpPr>
          <p:spPr>
            <a:xfrm flipH="1">
              <a:off x="1708093" y="3544847"/>
              <a:ext cx="1948800" cy="57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2050" lIns="64100" spcFirstLastPara="1" rIns="64100" wrap="square" tIns="32050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" sz="1300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rPr>
                <a:t>Time </a:t>
              </a:r>
              <a:endParaRPr b="1"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" sz="1300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rPr>
                <a:t>Tracking</a:t>
              </a:r>
              <a:endParaRPr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ctr">
                <a:spcBef>
                  <a:spcPts val="938"/>
                </a:spcBef>
                <a:spcAft>
                  <a:spcPts val="938"/>
                </a:spcAft>
                <a:buClr>
                  <a:schemeClr val="dk1"/>
                </a:buClr>
                <a:buSzPts val="860"/>
                <a:buFont typeface="Arial"/>
                <a:buNone/>
              </a:pPr>
              <a:r>
                <a:t/>
              </a:r>
              <a:endParaRPr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361" name="Google Shape;361;p19"/>
          <p:cNvGrpSpPr/>
          <p:nvPr/>
        </p:nvGrpSpPr>
        <p:grpSpPr>
          <a:xfrm>
            <a:off x="1366932" y="2195334"/>
            <a:ext cx="563167" cy="613323"/>
            <a:chOff x="1410247" y="3914845"/>
            <a:chExt cx="1162847" cy="1266411"/>
          </a:xfrm>
        </p:grpSpPr>
        <p:sp>
          <p:nvSpPr>
            <p:cNvPr id="362" name="Google Shape;362;p19"/>
            <p:cNvSpPr/>
            <p:nvPr/>
          </p:nvSpPr>
          <p:spPr>
            <a:xfrm>
              <a:off x="1410247" y="3914845"/>
              <a:ext cx="1162847" cy="1266411"/>
            </a:xfrm>
            <a:custGeom>
              <a:rect b="b" l="l" r="r" t="t"/>
              <a:pathLst>
                <a:path extrusionOk="0" h="3422732" w="3142829">
                  <a:moveTo>
                    <a:pt x="1238039" y="89328"/>
                  </a:moveTo>
                  <a:cubicBezTo>
                    <a:pt x="1444332" y="-29776"/>
                    <a:pt x="1698497" y="-29776"/>
                    <a:pt x="1904789" y="89328"/>
                  </a:cubicBezTo>
                  <a:lnTo>
                    <a:pt x="2809455" y="611635"/>
                  </a:lnTo>
                  <a:cubicBezTo>
                    <a:pt x="3015747" y="730738"/>
                    <a:pt x="3142830" y="950852"/>
                    <a:pt x="3142830" y="1189063"/>
                  </a:cubicBezTo>
                  <a:lnTo>
                    <a:pt x="3142830" y="2233669"/>
                  </a:lnTo>
                  <a:cubicBezTo>
                    <a:pt x="3142830" y="2471880"/>
                    <a:pt x="3015747" y="2691993"/>
                    <a:pt x="2809455" y="2811094"/>
                  </a:cubicBezTo>
                  <a:lnTo>
                    <a:pt x="1904789" y="3333407"/>
                  </a:lnTo>
                  <a:cubicBezTo>
                    <a:pt x="1698497" y="3452507"/>
                    <a:pt x="1444332" y="3452507"/>
                    <a:pt x="1238039" y="3333407"/>
                  </a:cubicBezTo>
                  <a:lnTo>
                    <a:pt x="333375" y="2811094"/>
                  </a:lnTo>
                  <a:cubicBezTo>
                    <a:pt x="127082" y="2691993"/>
                    <a:pt x="0" y="2471880"/>
                    <a:pt x="0" y="2233669"/>
                  </a:cubicBezTo>
                  <a:lnTo>
                    <a:pt x="0" y="1189063"/>
                  </a:lnTo>
                  <a:cubicBezTo>
                    <a:pt x="0" y="950852"/>
                    <a:pt x="127082" y="730738"/>
                    <a:pt x="333375" y="611635"/>
                  </a:cubicBezTo>
                  <a:lnTo>
                    <a:pt x="1238039" y="89328"/>
                  </a:lnTo>
                  <a:close/>
                </a:path>
              </a:pathLst>
            </a:custGeom>
            <a:solidFill>
              <a:srgbClr val="F4F5F6"/>
            </a:solidFill>
            <a:ln cap="flat" cmpd="sng" w="8950">
              <a:solidFill>
                <a:srgbClr val="3B80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4200" lIns="48425" spcFirstLastPara="1" rIns="48425" wrap="square" tIns="24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89"/>
                <a:buFont typeface="Arial"/>
                <a:buNone/>
              </a:pPr>
              <a:r>
                <a:t/>
              </a:r>
              <a:endParaRPr b="0" i="0" sz="989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63" name="Google Shape;363;p19"/>
            <p:cNvSpPr/>
            <p:nvPr/>
          </p:nvSpPr>
          <p:spPr>
            <a:xfrm>
              <a:off x="1537200" y="4053104"/>
              <a:ext cx="911420" cy="992592"/>
            </a:xfrm>
            <a:custGeom>
              <a:rect b="b" l="l" r="r" t="t"/>
              <a:pathLst>
                <a:path extrusionOk="0" h="3422732" w="3142829">
                  <a:moveTo>
                    <a:pt x="1238039" y="89328"/>
                  </a:moveTo>
                  <a:cubicBezTo>
                    <a:pt x="1444332" y="-29776"/>
                    <a:pt x="1698497" y="-29776"/>
                    <a:pt x="1904789" y="89328"/>
                  </a:cubicBezTo>
                  <a:lnTo>
                    <a:pt x="2809455" y="611635"/>
                  </a:lnTo>
                  <a:cubicBezTo>
                    <a:pt x="3015747" y="730738"/>
                    <a:pt x="3142830" y="950852"/>
                    <a:pt x="3142830" y="1189063"/>
                  </a:cubicBezTo>
                  <a:lnTo>
                    <a:pt x="3142830" y="2233669"/>
                  </a:lnTo>
                  <a:cubicBezTo>
                    <a:pt x="3142830" y="2471880"/>
                    <a:pt x="3015747" y="2691993"/>
                    <a:pt x="2809455" y="2811094"/>
                  </a:cubicBezTo>
                  <a:lnTo>
                    <a:pt x="1904789" y="3333407"/>
                  </a:lnTo>
                  <a:cubicBezTo>
                    <a:pt x="1698497" y="3452507"/>
                    <a:pt x="1444332" y="3452507"/>
                    <a:pt x="1238039" y="3333407"/>
                  </a:cubicBezTo>
                  <a:lnTo>
                    <a:pt x="333375" y="2811094"/>
                  </a:lnTo>
                  <a:cubicBezTo>
                    <a:pt x="127082" y="2691993"/>
                    <a:pt x="0" y="2471880"/>
                    <a:pt x="0" y="2233669"/>
                  </a:cubicBezTo>
                  <a:lnTo>
                    <a:pt x="0" y="1189063"/>
                  </a:lnTo>
                  <a:cubicBezTo>
                    <a:pt x="0" y="950852"/>
                    <a:pt x="127082" y="730738"/>
                    <a:pt x="333375" y="611635"/>
                  </a:cubicBezTo>
                  <a:lnTo>
                    <a:pt x="1238039" y="89328"/>
                  </a:lnTo>
                  <a:close/>
                </a:path>
              </a:pathLst>
            </a:custGeom>
            <a:solidFill>
              <a:srgbClr val="B9ABFC"/>
            </a:solidFill>
            <a:ln>
              <a:noFill/>
            </a:ln>
            <a:effectLst>
              <a:outerShdw blurRad="403543" sx="85000" rotWithShape="0" algn="t" dir="5400000" dist="269029" sy="85000">
                <a:srgbClr val="5B38D8">
                  <a:alpha val="29800"/>
                </a:srgbClr>
              </a:outerShdw>
            </a:effectLst>
          </p:spPr>
          <p:txBody>
            <a:bodyPr anchorCtr="0" anchor="ctr" bIns="24200" lIns="48425" spcFirstLastPara="1" rIns="48425" wrap="square" tIns="242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71"/>
                <a:buFont typeface="Arial"/>
                <a:buNone/>
              </a:pPr>
              <a:r>
                <a:t/>
              </a:r>
              <a:endParaRPr b="1" i="0" sz="1271" u="none" cap="none" strike="noStrike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endParaRPr>
            </a:p>
          </p:txBody>
        </p:sp>
      </p:grpSp>
      <p:grpSp>
        <p:nvGrpSpPr>
          <p:cNvPr id="364" name="Google Shape;364;p19"/>
          <p:cNvGrpSpPr/>
          <p:nvPr/>
        </p:nvGrpSpPr>
        <p:grpSpPr>
          <a:xfrm>
            <a:off x="3252027" y="1901081"/>
            <a:ext cx="563167" cy="613323"/>
            <a:chOff x="1410247" y="3914845"/>
            <a:chExt cx="1162847" cy="1266411"/>
          </a:xfrm>
        </p:grpSpPr>
        <p:sp>
          <p:nvSpPr>
            <p:cNvPr id="365" name="Google Shape;365;p19"/>
            <p:cNvSpPr/>
            <p:nvPr/>
          </p:nvSpPr>
          <p:spPr>
            <a:xfrm>
              <a:off x="1410247" y="3914845"/>
              <a:ext cx="1162847" cy="1266411"/>
            </a:xfrm>
            <a:custGeom>
              <a:rect b="b" l="l" r="r" t="t"/>
              <a:pathLst>
                <a:path extrusionOk="0" h="3422732" w="3142829">
                  <a:moveTo>
                    <a:pt x="1238039" y="89328"/>
                  </a:moveTo>
                  <a:cubicBezTo>
                    <a:pt x="1444332" y="-29776"/>
                    <a:pt x="1698497" y="-29776"/>
                    <a:pt x="1904789" y="89328"/>
                  </a:cubicBezTo>
                  <a:lnTo>
                    <a:pt x="2809455" y="611635"/>
                  </a:lnTo>
                  <a:cubicBezTo>
                    <a:pt x="3015747" y="730738"/>
                    <a:pt x="3142830" y="950852"/>
                    <a:pt x="3142830" y="1189063"/>
                  </a:cubicBezTo>
                  <a:lnTo>
                    <a:pt x="3142830" y="2233669"/>
                  </a:lnTo>
                  <a:cubicBezTo>
                    <a:pt x="3142830" y="2471880"/>
                    <a:pt x="3015747" y="2691993"/>
                    <a:pt x="2809455" y="2811094"/>
                  </a:cubicBezTo>
                  <a:lnTo>
                    <a:pt x="1904789" y="3333407"/>
                  </a:lnTo>
                  <a:cubicBezTo>
                    <a:pt x="1698497" y="3452507"/>
                    <a:pt x="1444332" y="3452507"/>
                    <a:pt x="1238039" y="3333407"/>
                  </a:cubicBezTo>
                  <a:lnTo>
                    <a:pt x="333375" y="2811094"/>
                  </a:lnTo>
                  <a:cubicBezTo>
                    <a:pt x="127082" y="2691993"/>
                    <a:pt x="0" y="2471880"/>
                    <a:pt x="0" y="2233669"/>
                  </a:cubicBezTo>
                  <a:lnTo>
                    <a:pt x="0" y="1189063"/>
                  </a:lnTo>
                  <a:cubicBezTo>
                    <a:pt x="0" y="950852"/>
                    <a:pt x="127082" y="730738"/>
                    <a:pt x="333375" y="611635"/>
                  </a:cubicBezTo>
                  <a:lnTo>
                    <a:pt x="1238039" y="89328"/>
                  </a:lnTo>
                  <a:close/>
                </a:path>
              </a:pathLst>
            </a:custGeom>
            <a:solidFill>
              <a:srgbClr val="F4F5F6"/>
            </a:solidFill>
            <a:ln cap="flat" cmpd="sng" w="8950">
              <a:solidFill>
                <a:srgbClr val="3B80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4200" lIns="48425" spcFirstLastPara="1" rIns="48425" wrap="square" tIns="24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89"/>
                <a:buFont typeface="Arial"/>
                <a:buNone/>
              </a:pPr>
              <a:r>
                <a:t/>
              </a:r>
              <a:endParaRPr b="0" i="0" sz="989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66" name="Google Shape;366;p19"/>
            <p:cNvSpPr/>
            <p:nvPr/>
          </p:nvSpPr>
          <p:spPr>
            <a:xfrm>
              <a:off x="1537200" y="4053104"/>
              <a:ext cx="911420" cy="992592"/>
            </a:xfrm>
            <a:custGeom>
              <a:rect b="b" l="l" r="r" t="t"/>
              <a:pathLst>
                <a:path extrusionOk="0" h="3422732" w="3142829">
                  <a:moveTo>
                    <a:pt x="1238039" y="89328"/>
                  </a:moveTo>
                  <a:cubicBezTo>
                    <a:pt x="1444332" y="-29776"/>
                    <a:pt x="1698497" y="-29776"/>
                    <a:pt x="1904789" y="89328"/>
                  </a:cubicBezTo>
                  <a:lnTo>
                    <a:pt x="2809455" y="611635"/>
                  </a:lnTo>
                  <a:cubicBezTo>
                    <a:pt x="3015747" y="730738"/>
                    <a:pt x="3142830" y="950852"/>
                    <a:pt x="3142830" y="1189063"/>
                  </a:cubicBezTo>
                  <a:lnTo>
                    <a:pt x="3142830" y="2233669"/>
                  </a:lnTo>
                  <a:cubicBezTo>
                    <a:pt x="3142830" y="2471880"/>
                    <a:pt x="3015747" y="2691993"/>
                    <a:pt x="2809455" y="2811094"/>
                  </a:cubicBezTo>
                  <a:lnTo>
                    <a:pt x="1904789" y="3333407"/>
                  </a:lnTo>
                  <a:cubicBezTo>
                    <a:pt x="1698497" y="3452507"/>
                    <a:pt x="1444332" y="3452507"/>
                    <a:pt x="1238039" y="3333407"/>
                  </a:cubicBezTo>
                  <a:lnTo>
                    <a:pt x="333375" y="2811094"/>
                  </a:lnTo>
                  <a:cubicBezTo>
                    <a:pt x="127082" y="2691993"/>
                    <a:pt x="0" y="2471880"/>
                    <a:pt x="0" y="2233669"/>
                  </a:cubicBezTo>
                  <a:lnTo>
                    <a:pt x="0" y="1189063"/>
                  </a:lnTo>
                  <a:cubicBezTo>
                    <a:pt x="0" y="950852"/>
                    <a:pt x="127082" y="730738"/>
                    <a:pt x="333375" y="611635"/>
                  </a:cubicBezTo>
                  <a:lnTo>
                    <a:pt x="1238039" y="89328"/>
                  </a:lnTo>
                  <a:close/>
                </a:path>
              </a:pathLst>
            </a:custGeom>
            <a:solidFill>
              <a:srgbClr val="8564FC"/>
            </a:solidFill>
            <a:ln>
              <a:noFill/>
            </a:ln>
            <a:effectLst>
              <a:outerShdw blurRad="403543" sx="85000" rotWithShape="0" algn="t" dir="5400000" dist="269029" sy="85000">
                <a:srgbClr val="5B38D8">
                  <a:alpha val="29800"/>
                </a:srgbClr>
              </a:outerShdw>
            </a:effectLst>
          </p:spPr>
          <p:txBody>
            <a:bodyPr anchorCtr="0" anchor="ctr" bIns="24200" lIns="48425" spcFirstLastPara="1" rIns="48425" wrap="square" tIns="242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71"/>
                <a:buFont typeface="Arial"/>
                <a:buNone/>
              </a:pPr>
              <a:r>
                <a:t/>
              </a:r>
              <a:endParaRPr b="1" i="0" sz="1271" u="none" cap="none" strike="noStrike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endParaRPr>
            </a:p>
          </p:txBody>
        </p:sp>
      </p:grpSp>
      <p:grpSp>
        <p:nvGrpSpPr>
          <p:cNvPr id="367" name="Google Shape;367;p19"/>
          <p:cNvGrpSpPr/>
          <p:nvPr/>
        </p:nvGrpSpPr>
        <p:grpSpPr>
          <a:xfrm>
            <a:off x="5205956" y="1871301"/>
            <a:ext cx="563167" cy="613323"/>
            <a:chOff x="1410247" y="3914845"/>
            <a:chExt cx="1162847" cy="1266411"/>
          </a:xfrm>
        </p:grpSpPr>
        <p:sp>
          <p:nvSpPr>
            <p:cNvPr id="368" name="Google Shape;368;p19"/>
            <p:cNvSpPr/>
            <p:nvPr/>
          </p:nvSpPr>
          <p:spPr>
            <a:xfrm>
              <a:off x="1410247" y="3914845"/>
              <a:ext cx="1162847" cy="1266411"/>
            </a:xfrm>
            <a:custGeom>
              <a:rect b="b" l="l" r="r" t="t"/>
              <a:pathLst>
                <a:path extrusionOk="0" h="3422732" w="3142829">
                  <a:moveTo>
                    <a:pt x="1238039" y="89328"/>
                  </a:moveTo>
                  <a:cubicBezTo>
                    <a:pt x="1444332" y="-29776"/>
                    <a:pt x="1698497" y="-29776"/>
                    <a:pt x="1904789" y="89328"/>
                  </a:cubicBezTo>
                  <a:lnTo>
                    <a:pt x="2809455" y="611635"/>
                  </a:lnTo>
                  <a:cubicBezTo>
                    <a:pt x="3015747" y="730738"/>
                    <a:pt x="3142830" y="950852"/>
                    <a:pt x="3142830" y="1189063"/>
                  </a:cubicBezTo>
                  <a:lnTo>
                    <a:pt x="3142830" y="2233669"/>
                  </a:lnTo>
                  <a:cubicBezTo>
                    <a:pt x="3142830" y="2471880"/>
                    <a:pt x="3015747" y="2691993"/>
                    <a:pt x="2809455" y="2811094"/>
                  </a:cubicBezTo>
                  <a:lnTo>
                    <a:pt x="1904789" y="3333407"/>
                  </a:lnTo>
                  <a:cubicBezTo>
                    <a:pt x="1698497" y="3452507"/>
                    <a:pt x="1444332" y="3452507"/>
                    <a:pt x="1238039" y="3333407"/>
                  </a:cubicBezTo>
                  <a:lnTo>
                    <a:pt x="333375" y="2811094"/>
                  </a:lnTo>
                  <a:cubicBezTo>
                    <a:pt x="127082" y="2691993"/>
                    <a:pt x="0" y="2471880"/>
                    <a:pt x="0" y="2233669"/>
                  </a:cubicBezTo>
                  <a:lnTo>
                    <a:pt x="0" y="1189063"/>
                  </a:lnTo>
                  <a:cubicBezTo>
                    <a:pt x="0" y="950852"/>
                    <a:pt x="127082" y="730738"/>
                    <a:pt x="333375" y="611635"/>
                  </a:cubicBezTo>
                  <a:lnTo>
                    <a:pt x="1238039" y="89328"/>
                  </a:lnTo>
                  <a:close/>
                </a:path>
              </a:pathLst>
            </a:custGeom>
            <a:solidFill>
              <a:srgbClr val="F4F5F6"/>
            </a:solidFill>
            <a:ln cap="flat" cmpd="sng" w="8950">
              <a:solidFill>
                <a:srgbClr val="3B80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4200" lIns="48425" spcFirstLastPara="1" rIns="48425" wrap="square" tIns="24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89"/>
                <a:buFont typeface="Arial"/>
                <a:buNone/>
              </a:pPr>
              <a:r>
                <a:t/>
              </a:r>
              <a:endParaRPr b="0" i="0" sz="989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69" name="Google Shape;369;p19"/>
            <p:cNvSpPr/>
            <p:nvPr/>
          </p:nvSpPr>
          <p:spPr>
            <a:xfrm>
              <a:off x="1537200" y="4053104"/>
              <a:ext cx="911420" cy="992592"/>
            </a:xfrm>
            <a:custGeom>
              <a:rect b="b" l="l" r="r" t="t"/>
              <a:pathLst>
                <a:path extrusionOk="0" h="3422732" w="3142829">
                  <a:moveTo>
                    <a:pt x="1238039" y="89328"/>
                  </a:moveTo>
                  <a:cubicBezTo>
                    <a:pt x="1444332" y="-29776"/>
                    <a:pt x="1698497" y="-29776"/>
                    <a:pt x="1904789" y="89328"/>
                  </a:cubicBezTo>
                  <a:lnTo>
                    <a:pt x="2809455" y="611635"/>
                  </a:lnTo>
                  <a:cubicBezTo>
                    <a:pt x="3015747" y="730738"/>
                    <a:pt x="3142830" y="950852"/>
                    <a:pt x="3142830" y="1189063"/>
                  </a:cubicBezTo>
                  <a:lnTo>
                    <a:pt x="3142830" y="2233669"/>
                  </a:lnTo>
                  <a:cubicBezTo>
                    <a:pt x="3142830" y="2471880"/>
                    <a:pt x="3015747" y="2691993"/>
                    <a:pt x="2809455" y="2811094"/>
                  </a:cubicBezTo>
                  <a:lnTo>
                    <a:pt x="1904789" y="3333407"/>
                  </a:lnTo>
                  <a:cubicBezTo>
                    <a:pt x="1698497" y="3452507"/>
                    <a:pt x="1444332" y="3452507"/>
                    <a:pt x="1238039" y="3333407"/>
                  </a:cubicBezTo>
                  <a:lnTo>
                    <a:pt x="333375" y="2811094"/>
                  </a:lnTo>
                  <a:cubicBezTo>
                    <a:pt x="127082" y="2691993"/>
                    <a:pt x="0" y="2471880"/>
                    <a:pt x="0" y="2233669"/>
                  </a:cubicBezTo>
                  <a:lnTo>
                    <a:pt x="0" y="1189063"/>
                  </a:lnTo>
                  <a:cubicBezTo>
                    <a:pt x="0" y="950852"/>
                    <a:pt x="127082" y="730738"/>
                    <a:pt x="333375" y="611635"/>
                  </a:cubicBezTo>
                  <a:lnTo>
                    <a:pt x="1238039" y="89328"/>
                  </a:lnTo>
                  <a:close/>
                </a:path>
              </a:pathLst>
            </a:custGeom>
            <a:solidFill>
              <a:srgbClr val="13BFBC"/>
            </a:solidFill>
            <a:ln>
              <a:noFill/>
            </a:ln>
            <a:effectLst>
              <a:outerShdw blurRad="403543" sx="85000" rotWithShape="0" algn="t" dir="5400000" dist="269029" sy="85000">
                <a:srgbClr val="5B38D8">
                  <a:alpha val="29800"/>
                </a:srgbClr>
              </a:outerShdw>
            </a:effectLst>
          </p:spPr>
          <p:txBody>
            <a:bodyPr anchorCtr="0" anchor="ctr" bIns="24200" lIns="48425" spcFirstLastPara="1" rIns="48425" wrap="square" tIns="242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71"/>
                <a:buFont typeface="Arial"/>
                <a:buNone/>
              </a:pPr>
              <a:r>
                <a:t/>
              </a:r>
              <a:endParaRPr b="1" i="0" sz="1271" u="none" cap="none" strike="noStrike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endParaRPr>
            </a:p>
          </p:txBody>
        </p:sp>
      </p:grpSp>
      <p:grpSp>
        <p:nvGrpSpPr>
          <p:cNvPr id="370" name="Google Shape;370;p19"/>
          <p:cNvGrpSpPr/>
          <p:nvPr/>
        </p:nvGrpSpPr>
        <p:grpSpPr>
          <a:xfrm>
            <a:off x="7134591" y="2172551"/>
            <a:ext cx="563167" cy="613323"/>
            <a:chOff x="1410247" y="3914845"/>
            <a:chExt cx="1162847" cy="1266411"/>
          </a:xfrm>
        </p:grpSpPr>
        <p:sp>
          <p:nvSpPr>
            <p:cNvPr id="371" name="Google Shape;371;p19"/>
            <p:cNvSpPr/>
            <p:nvPr/>
          </p:nvSpPr>
          <p:spPr>
            <a:xfrm>
              <a:off x="1410247" y="3914845"/>
              <a:ext cx="1162847" cy="1266411"/>
            </a:xfrm>
            <a:custGeom>
              <a:rect b="b" l="l" r="r" t="t"/>
              <a:pathLst>
                <a:path extrusionOk="0" h="3422732" w="3142829">
                  <a:moveTo>
                    <a:pt x="1238039" y="89328"/>
                  </a:moveTo>
                  <a:cubicBezTo>
                    <a:pt x="1444332" y="-29776"/>
                    <a:pt x="1698497" y="-29776"/>
                    <a:pt x="1904789" y="89328"/>
                  </a:cubicBezTo>
                  <a:lnTo>
                    <a:pt x="2809455" y="611635"/>
                  </a:lnTo>
                  <a:cubicBezTo>
                    <a:pt x="3015747" y="730738"/>
                    <a:pt x="3142830" y="950852"/>
                    <a:pt x="3142830" y="1189063"/>
                  </a:cubicBezTo>
                  <a:lnTo>
                    <a:pt x="3142830" y="2233669"/>
                  </a:lnTo>
                  <a:cubicBezTo>
                    <a:pt x="3142830" y="2471880"/>
                    <a:pt x="3015747" y="2691993"/>
                    <a:pt x="2809455" y="2811094"/>
                  </a:cubicBezTo>
                  <a:lnTo>
                    <a:pt x="1904789" y="3333407"/>
                  </a:lnTo>
                  <a:cubicBezTo>
                    <a:pt x="1698497" y="3452507"/>
                    <a:pt x="1444332" y="3452507"/>
                    <a:pt x="1238039" y="3333407"/>
                  </a:cubicBezTo>
                  <a:lnTo>
                    <a:pt x="333375" y="2811094"/>
                  </a:lnTo>
                  <a:cubicBezTo>
                    <a:pt x="127082" y="2691993"/>
                    <a:pt x="0" y="2471880"/>
                    <a:pt x="0" y="2233669"/>
                  </a:cubicBezTo>
                  <a:lnTo>
                    <a:pt x="0" y="1189063"/>
                  </a:lnTo>
                  <a:cubicBezTo>
                    <a:pt x="0" y="950852"/>
                    <a:pt x="127082" y="730738"/>
                    <a:pt x="333375" y="611635"/>
                  </a:cubicBezTo>
                  <a:lnTo>
                    <a:pt x="1238039" y="89328"/>
                  </a:lnTo>
                  <a:close/>
                </a:path>
              </a:pathLst>
            </a:custGeom>
            <a:solidFill>
              <a:srgbClr val="F4F5F6"/>
            </a:solidFill>
            <a:ln cap="flat" cmpd="sng" w="8950">
              <a:solidFill>
                <a:srgbClr val="3B80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4200" lIns="48425" spcFirstLastPara="1" rIns="48425" wrap="square" tIns="24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89"/>
                <a:buFont typeface="Arial"/>
                <a:buNone/>
              </a:pPr>
              <a:r>
                <a:t/>
              </a:r>
              <a:endParaRPr b="0" i="0" sz="989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72" name="Google Shape;372;p19"/>
            <p:cNvSpPr/>
            <p:nvPr/>
          </p:nvSpPr>
          <p:spPr>
            <a:xfrm>
              <a:off x="1537200" y="4053104"/>
              <a:ext cx="911420" cy="992592"/>
            </a:xfrm>
            <a:custGeom>
              <a:rect b="b" l="l" r="r" t="t"/>
              <a:pathLst>
                <a:path extrusionOk="0" h="3422732" w="3142829">
                  <a:moveTo>
                    <a:pt x="1238039" y="89328"/>
                  </a:moveTo>
                  <a:cubicBezTo>
                    <a:pt x="1444332" y="-29776"/>
                    <a:pt x="1698497" y="-29776"/>
                    <a:pt x="1904789" y="89328"/>
                  </a:cubicBezTo>
                  <a:lnTo>
                    <a:pt x="2809455" y="611635"/>
                  </a:lnTo>
                  <a:cubicBezTo>
                    <a:pt x="3015747" y="730738"/>
                    <a:pt x="3142830" y="950852"/>
                    <a:pt x="3142830" y="1189063"/>
                  </a:cubicBezTo>
                  <a:lnTo>
                    <a:pt x="3142830" y="2233669"/>
                  </a:lnTo>
                  <a:cubicBezTo>
                    <a:pt x="3142830" y="2471880"/>
                    <a:pt x="3015747" y="2691993"/>
                    <a:pt x="2809455" y="2811094"/>
                  </a:cubicBezTo>
                  <a:lnTo>
                    <a:pt x="1904789" y="3333407"/>
                  </a:lnTo>
                  <a:cubicBezTo>
                    <a:pt x="1698497" y="3452507"/>
                    <a:pt x="1444332" y="3452507"/>
                    <a:pt x="1238039" y="3333407"/>
                  </a:cubicBezTo>
                  <a:lnTo>
                    <a:pt x="333375" y="2811094"/>
                  </a:lnTo>
                  <a:cubicBezTo>
                    <a:pt x="127082" y="2691993"/>
                    <a:pt x="0" y="2471880"/>
                    <a:pt x="0" y="2233669"/>
                  </a:cubicBezTo>
                  <a:lnTo>
                    <a:pt x="0" y="1189063"/>
                  </a:lnTo>
                  <a:cubicBezTo>
                    <a:pt x="0" y="950852"/>
                    <a:pt x="127082" y="730738"/>
                    <a:pt x="333375" y="611635"/>
                  </a:cubicBezTo>
                  <a:lnTo>
                    <a:pt x="1238039" y="89328"/>
                  </a:lnTo>
                  <a:close/>
                </a:path>
              </a:pathLst>
            </a:custGeom>
            <a:solidFill>
              <a:srgbClr val="47D1FF"/>
            </a:solidFill>
            <a:ln>
              <a:noFill/>
            </a:ln>
            <a:effectLst>
              <a:outerShdw blurRad="403543" sx="85000" rotWithShape="0" algn="t" dir="5400000" dist="269029" sy="85000">
                <a:srgbClr val="5B38D8">
                  <a:alpha val="29800"/>
                </a:srgbClr>
              </a:outerShdw>
            </a:effectLst>
          </p:spPr>
          <p:txBody>
            <a:bodyPr anchorCtr="0" anchor="ctr" bIns="24200" lIns="48425" spcFirstLastPara="1" rIns="48425" wrap="square" tIns="242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71"/>
                <a:buFont typeface="Arial"/>
                <a:buNone/>
              </a:pPr>
              <a:r>
                <a:t/>
              </a:r>
              <a:endParaRPr b="1" i="0" sz="1271" u="none" cap="none" strike="noStrike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endParaRPr>
            </a:p>
          </p:txBody>
        </p:sp>
      </p:grpSp>
      <p:sp>
        <p:nvSpPr>
          <p:cNvPr id="373" name="Google Shape;373;p19"/>
          <p:cNvSpPr/>
          <p:nvPr/>
        </p:nvSpPr>
        <p:spPr>
          <a:xfrm flipH="1">
            <a:off x="2842709" y="2549031"/>
            <a:ext cx="13662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32050" lIns="64100" spcFirstLastPara="1" rIns="64100" wrap="square" tIns="3205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Capacity Planning</a:t>
            </a:r>
            <a:endParaRPr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938"/>
              </a:spcBef>
              <a:spcAft>
                <a:spcPts val="938"/>
              </a:spcAft>
              <a:buClr>
                <a:schemeClr val="dk1"/>
              </a:buClr>
              <a:buSzPts val="860"/>
              <a:buFont typeface="Arial"/>
              <a:buNone/>
            </a:pPr>
            <a:r>
              <a:t/>
            </a:r>
            <a:endParaRPr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4" name="Google Shape;374;p19"/>
          <p:cNvSpPr/>
          <p:nvPr/>
        </p:nvSpPr>
        <p:spPr>
          <a:xfrm flipH="1">
            <a:off x="4808334" y="2549031"/>
            <a:ext cx="13662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32050" lIns="64100" spcFirstLastPara="1" rIns="64100" wrap="square" tIns="3205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Backlog Prioritization</a:t>
            </a:r>
            <a:endParaRPr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938"/>
              </a:spcBef>
              <a:spcAft>
                <a:spcPts val="938"/>
              </a:spcAft>
              <a:buClr>
                <a:schemeClr val="dk1"/>
              </a:buClr>
              <a:buSzPts val="860"/>
              <a:buFont typeface="Arial"/>
              <a:buNone/>
            </a:pPr>
            <a:r>
              <a:t/>
            </a:r>
            <a:endParaRPr b="1"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5" name="Google Shape;375;p19"/>
          <p:cNvSpPr/>
          <p:nvPr/>
        </p:nvSpPr>
        <p:spPr>
          <a:xfrm flipH="1">
            <a:off x="6736606" y="2826106"/>
            <a:ext cx="13662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32050" lIns="64100" spcFirstLastPara="1" rIns="64100" wrap="square" tIns="3205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Portfolio Management</a:t>
            </a:r>
            <a:endParaRPr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938"/>
              </a:spcBef>
              <a:spcAft>
                <a:spcPts val="938"/>
              </a:spcAft>
              <a:buClr>
                <a:schemeClr val="dk1"/>
              </a:buClr>
              <a:buSzPts val="860"/>
              <a:buFont typeface="Arial"/>
              <a:buNone/>
            </a:pPr>
            <a:r>
              <a:t/>
            </a:r>
            <a:endParaRPr b="1"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6" name="Google Shape;376;p19"/>
          <p:cNvSpPr txBox="1"/>
          <p:nvPr/>
        </p:nvSpPr>
        <p:spPr>
          <a:xfrm>
            <a:off x="837570" y="3300466"/>
            <a:ext cx="17916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96520" lvl="0" marL="27432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Char char="❖"/>
            </a:pPr>
            <a:r>
              <a:rPr lang="en" sz="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Timesheets tracking</a:t>
            </a:r>
            <a:endParaRPr sz="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96520" lvl="0" marL="27432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Char char="❖"/>
            </a:pPr>
            <a:r>
              <a:rPr lang="en" sz="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Billable hours</a:t>
            </a:r>
            <a:endParaRPr sz="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96520" lvl="0" marL="27432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Char char="❖"/>
            </a:pPr>
            <a:r>
              <a:rPr lang="en" sz="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Calendar visibility</a:t>
            </a:r>
            <a:br>
              <a:rPr b="1" lang="en" sz="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7" name="Google Shape;377;p19"/>
          <p:cNvSpPr txBox="1"/>
          <p:nvPr/>
        </p:nvSpPr>
        <p:spPr>
          <a:xfrm>
            <a:off x="2778216" y="2993689"/>
            <a:ext cx="1724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96520" lvl="0" marL="27432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Char char="❖"/>
            </a:pPr>
            <a:r>
              <a:rPr lang="en" sz="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Team utilization</a:t>
            </a:r>
            <a:endParaRPr sz="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96520" lvl="0" marL="27432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Char char="❖"/>
            </a:pPr>
            <a:r>
              <a:rPr lang="en" sz="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Workload forecast</a:t>
            </a:r>
            <a:endParaRPr sz="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8" name="Google Shape;378;p19"/>
          <p:cNvSpPr txBox="1"/>
          <p:nvPr/>
        </p:nvSpPr>
        <p:spPr>
          <a:xfrm>
            <a:off x="4672073" y="3002348"/>
            <a:ext cx="1689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96520" lvl="0" marL="27432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Char char="❖"/>
            </a:pPr>
            <a:r>
              <a:rPr lang="en" sz="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RICE WSJF scoring</a:t>
            </a:r>
            <a:endParaRPr sz="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96520" lvl="0" marL="27432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Char char="❖"/>
            </a:pPr>
            <a:r>
              <a:rPr lang="en" sz="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Priority matrix</a:t>
            </a:r>
            <a:endParaRPr sz="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9" name="Google Shape;379;p19"/>
          <p:cNvSpPr txBox="1"/>
          <p:nvPr/>
        </p:nvSpPr>
        <p:spPr>
          <a:xfrm>
            <a:off x="6562756" y="3277272"/>
            <a:ext cx="1713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96520" lvl="0" marL="27432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Char char="❖"/>
            </a:pPr>
            <a:r>
              <a:rPr lang="en" sz="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Gantt timeline</a:t>
            </a:r>
            <a:endParaRPr sz="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96520" lvl="0" marL="27432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Char char="❖"/>
            </a:pPr>
            <a:r>
              <a:rPr lang="en" sz="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Resource allocation</a:t>
            </a:r>
            <a:endParaRPr sz="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96520" lvl="0" marL="27432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Poppins"/>
              <a:buChar char="❖"/>
            </a:pPr>
            <a:r>
              <a:rPr lang="en" sz="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Resources clarity </a:t>
            </a:r>
            <a:endParaRPr sz="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80" name="Google Shape;380;p19" title="hours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83554" y="2036417"/>
            <a:ext cx="317125" cy="31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19" title="management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57613" y="2320648"/>
            <a:ext cx="317125" cy="31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19" title="prioritization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333346" y="2010903"/>
            <a:ext cx="317125" cy="31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19" title="website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489913" y="2343423"/>
            <a:ext cx="317125" cy="317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5FF"/>
        </a:solidFill>
      </p:bgPr>
    </p:bg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0"/>
          <p:cNvSpPr/>
          <p:nvPr/>
        </p:nvSpPr>
        <p:spPr>
          <a:xfrm>
            <a:off x="2772337" y="3733733"/>
            <a:ext cx="559800" cy="533700"/>
          </a:xfrm>
          <a:prstGeom prst="roundRect">
            <a:avLst>
              <a:gd fmla="val 16667" name="adj"/>
            </a:avLst>
          </a:prstGeom>
          <a:solidFill>
            <a:srgbClr val="26CED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20"/>
          <p:cNvSpPr/>
          <p:nvPr/>
        </p:nvSpPr>
        <p:spPr>
          <a:xfrm>
            <a:off x="5506237" y="2250450"/>
            <a:ext cx="559800" cy="533700"/>
          </a:xfrm>
          <a:prstGeom prst="roundRect">
            <a:avLst>
              <a:gd fmla="val 16667" name="adj"/>
            </a:avLst>
          </a:prstGeom>
          <a:solidFill>
            <a:srgbClr val="5B3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20"/>
          <p:cNvSpPr/>
          <p:nvPr/>
        </p:nvSpPr>
        <p:spPr>
          <a:xfrm>
            <a:off x="5506237" y="3741012"/>
            <a:ext cx="559800" cy="533700"/>
          </a:xfrm>
          <a:prstGeom prst="roundRect">
            <a:avLst>
              <a:gd fmla="val 16667" name="adj"/>
            </a:avLst>
          </a:prstGeom>
          <a:solidFill>
            <a:srgbClr val="18BA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20"/>
          <p:cNvSpPr/>
          <p:nvPr/>
        </p:nvSpPr>
        <p:spPr>
          <a:xfrm>
            <a:off x="2772337" y="2259433"/>
            <a:ext cx="559800" cy="533700"/>
          </a:xfrm>
          <a:prstGeom prst="roundRect">
            <a:avLst>
              <a:gd fmla="val 16667" name="adj"/>
            </a:avLst>
          </a:prstGeom>
          <a:solidFill>
            <a:srgbClr val="896C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2" name="Google Shape;39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" y="-140429"/>
            <a:ext cx="1201488" cy="928418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20"/>
          <p:cNvSpPr txBox="1"/>
          <p:nvPr/>
        </p:nvSpPr>
        <p:spPr>
          <a:xfrm>
            <a:off x="1620411" y="660046"/>
            <a:ext cx="5256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Content Formatting, Navigation &amp; Visibility for Confluence</a:t>
            </a:r>
            <a:endParaRPr sz="24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4" name="Google Shape;394;p20"/>
          <p:cNvSpPr txBox="1"/>
          <p:nvPr/>
        </p:nvSpPr>
        <p:spPr>
          <a:xfrm>
            <a:off x="1627943" y="1524116"/>
            <a:ext cx="5648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Make Confluence Pages Faster to Consume, Easier to Govern and Simpler to Maintain.</a:t>
            </a:r>
            <a:endParaRPr sz="10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395" name="Google Shape;395;p20"/>
          <p:cNvGrpSpPr/>
          <p:nvPr/>
        </p:nvGrpSpPr>
        <p:grpSpPr>
          <a:xfrm>
            <a:off x="646898" y="2195231"/>
            <a:ext cx="2581611" cy="625975"/>
            <a:chOff x="884998" y="2173150"/>
            <a:chExt cx="2581611" cy="625975"/>
          </a:xfrm>
        </p:grpSpPr>
        <p:sp>
          <p:nvSpPr>
            <p:cNvPr id="396" name="Google Shape;396;p20"/>
            <p:cNvSpPr txBox="1"/>
            <p:nvPr/>
          </p:nvSpPr>
          <p:spPr>
            <a:xfrm>
              <a:off x="884998" y="2431025"/>
              <a:ext cx="1893000" cy="36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9075" lIns="0" spcFirstLastPara="1" rIns="58150" wrap="square" tIns="0">
              <a:spAutoFit/>
            </a:bodyPr>
            <a:lstStyle/>
            <a:p>
              <a:pPr indent="-115570" lvl="0" marL="274320" rtl="0" algn="l">
                <a:spcBef>
                  <a:spcPts val="120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Poppins"/>
                <a:buChar char="❖"/>
              </a:pPr>
              <a:r>
                <a:rPr lang="en" sz="11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Find info faster</a:t>
              </a:r>
              <a:endParaRPr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-115570" lvl="0" marL="27432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Poppins"/>
                <a:buChar char="❖"/>
              </a:pPr>
              <a:r>
                <a:rPr lang="en" sz="11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Cleaner page hubs</a:t>
              </a:r>
              <a:endParaRPr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397" name="Google Shape;397;p20"/>
            <p:cNvSpPr txBox="1"/>
            <p:nvPr/>
          </p:nvSpPr>
          <p:spPr>
            <a:xfrm>
              <a:off x="918398" y="2173150"/>
              <a:ext cx="1550100" cy="24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9075" lIns="58150" spcFirstLastPara="1" rIns="58150" wrap="square" tIns="29075">
              <a:spAutoFit/>
            </a:bodyPr>
            <a:lstStyle/>
            <a:p>
              <a:pPr indent="0" lvl="0" marL="0" rtl="0" algn="l">
                <a:spcBef>
                  <a:spcPts val="1400"/>
                </a:spcBef>
                <a:spcAft>
                  <a:spcPts val="4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Smart Navigation</a:t>
              </a:r>
              <a:endParaRPr i="0" sz="1100" u="none" cap="none" strike="noStrik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pic>
          <p:nvPicPr>
            <p:cNvPr id="398" name="Google Shape;398;p20" title="4_2@2x-8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098043" y="2316234"/>
              <a:ext cx="368566" cy="36856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99" name="Google Shape;399;p20"/>
          <p:cNvGrpSpPr/>
          <p:nvPr/>
        </p:nvGrpSpPr>
        <p:grpSpPr>
          <a:xfrm>
            <a:off x="5644842" y="3709555"/>
            <a:ext cx="2849867" cy="722841"/>
            <a:chOff x="5644842" y="3709555"/>
            <a:chExt cx="2849867" cy="722841"/>
          </a:xfrm>
        </p:grpSpPr>
        <p:sp>
          <p:nvSpPr>
            <p:cNvPr id="400" name="Google Shape;400;p20"/>
            <p:cNvSpPr txBox="1"/>
            <p:nvPr/>
          </p:nvSpPr>
          <p:spPr>
            <a:xfrm>
              <a:off x="6168809" y="3942796"/>
              <a:ext cx="2325900" cy="48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9075" lIns="58150" spcFirstLastPara="1" rIns="58150" wrap="square" tIns="29075">
              <a:spAutoFit/>
            </a:bodyPr>
            <a:lstStyle/>
            <a:p>
              <a:pPr indent="-102870" lvl="0" marL="274320" rtl="0" algn="l">
                <a:spcBef>
                  <a:spcPts val="120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Poppins"/>
                <a:buChar char="❖"/>
              </a:pPr>
              <a:r>
                <a:rPr lang="en" sz="10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Files stay organized</a:t>
              </a:r>
              <a:endParaRPr sz="9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274320" rtl="0" algn="l">
                <a:spcBef>
                  <a:spcPts val="1200"/>
                </a:spcBef>
                <a:spcAft>
                  <a:spcPts val="1200"/>
                </a:spcAft>
                <a:buNone/>
              </a:pPr>
              <a:r>
                <a:t/>
              </a:r>
              <a:endParaRPr sz="800">
                <a:solidFill>
                  <a:srgbClr val="0C0C0C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01" name="Google Shape;401;p20"/>
            <p:cNvSpPr txBox="1"/>
            <p:nvPr/>
          </p:nvSpPr>
          <p:spPr>
            <a:xfrm>
              <a:off x="6297925" y="3709555"/>
              <a:ext cx="1752000" cy="22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9075" lIns="58150" spcFirstLastPara="1" rIns="58150" wrap="square" tIns="29075">
              <a:spAutoFit/>
            </a:bodyPr>
            <a:lstStyle/>
            <a:p>
              <a:pPr indent="0" lvl="0" marL="0" rtl="0" algn="l">
                <a:spcBef>
                  <a:spcPts val="1400"/>
                </a:spcBef>
                <a:spcAft>
                  <a:spcPts val="4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Attachment Control</a:t>
              </a:r>
              <a:endParaRPr i="0" sz="1000" u="none" cap="none" strike="noStrik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pic>
          <p:nvPicPr>
            <p:cNvPr id="402" name="Google Shape;402;p20" title="Asset 2@2x-8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644842" y="3821838"/>
              <a:ext cx="287610" cy="3539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3" name="Google Shape;403;p20"/>
          <p:cNvGrpSpPr/>
          <p:nvPr/>
        </p:nvGrpSpPr>
        <p:grpSpPr>
          <a:xfrm>
            <a:off x="5589695" y="2195231"/>
            <a:ext cx="2802446" cy="625975"/>
            <a:chOff x="5589695" y="2195231"/>
            <a:chExt cx="2802446" cy="625975"/>
          </a:xfrm>
        </p:grpSpPr>
        <p:sp>
          <p:nvSpPr>
            <p:cNvPr id="404" name="Google Shape;404;p20"/>
            <p:cNvSpPr txBox="1"/>
            <p:nvPr/>
          </p:nvSpPr>
          <p:spPr>
            <a:xfrm>
              <a:off x="6297925" y="2195231"/>
              <a:ext cx="1893000" cy="22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9075" lIns="58150" spcFirstLastPara="1" rIns="58150" wrap="square" tIns="29075">
              <a:spAutoFit/>
            </a:bodyPr>
            <a:lstStyle/>
            <a:p>
              <a:pPr indent="0" lvl="0" marL="0" rtl="0" algn="l">
                <a:spcBef>
                  <a:spcPts val="1400"/>
                </a:spcBef>
                <a:spcAft>
                  <a:spcPts val="4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Consistent Page Styling</a:t>
              </a:r>
              <a:endParaRPr i="0" sz="1000" u="none" cap="none" strike="noStrik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405" name="Google Shape;405;p20"/>
            <p:cNvSpPr txBox="1"/>
            <p:nvPr/>
          </p:nvSpPr>
          <p:spPr>
            <a:xfrm>
              <a:off x="6266341" y="2453106"/>
              <a:ext cx="2125800" cy="36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9075" lIns="0" spcFirstLastPara="1" rIns="58150" wrap="square" tIns="0">
              <a:spAutoFit/>
            </a:bodyPr>
            <a:lstStyle/>
            <a:p>
              <a:pPr indent="-115570" lvl="0" marL="274320" rtl="0" algn="l">
                <a:spcBef>
                  <a:spcPts val="120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Poppins"/>
                <a:buChar char="❖"/>
              </a:pPr>
              <a:r>
                <a:rPr lang="en" sz="11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Polished pages</a:t>
              </a:r>
              <a:endParaRPr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-115570" lvl="0" marL="27432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Poppins"/>
                <a:buChar char="❖"/>
              </a:pPr>
              <a:r>
                <a:rPr lang="en" sz="11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Saves team time</a:t>
              </a:r>
              <a:endParaRPr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pic>
          <p:nvPicPr>
            <p:cNvPr id="406" name="Google Shape;406;p20" title="Asset 1@2x-8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5589695" y="2350262"/>
              <a:ext cx="417061" cy="30224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7" name="Google Shape;407;p20"/>
          <p:cNvGrpSpPr/>
          <p:nvPr/>
        </p:nvGrpSpPr>
        <p:grpSpPr>
          <a:xfrm>
            <a:off x="521248" y="788012"/>
            <a:ext cx="1014247" cy="963339"/>
            <a:chOff x="524925" y="807675"/>
            <a:chExt cx="1074300" cy="979800"/>
          </a:xfrm>
        </p:grpSpPr>
        <p:sp>
          <p:nvSpPr>
            <p:cNvPr id="408" name="Google Shape;408;p20"/>
            <p:cNvSpPr/>
            <p:nvPr/>
          </p:nvSpPr>
          <p:spPr>
            <a:xfrm>
              <a:off x="524925" y="807675"/>
              <a:ext cx="1074300" cy="979800"/>
            </a:xfrm>
            <a:prstGeom prst="roundRect">
              <a:avLst>
                <a:gd fmla="val 16667" name="adj"/>
              </a:avLst>
            </a:prstGeom>
            <a:solidFill>
              <a:srgbClr val="4B89FF"/>
            </a:solidFill>
            <a:ln>
              <a:noFill/>
            </a:ln>
          </p:spPr>
          <p:txBody>
            <a:bodyPr anchorCtr="0" anchor="ctr" bIns="80125" lIns="80125" spcFirstLastPara="1" rIns="80125" wrap="square" tIns="801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27"/>
            </a:p>
          </p:txBody>
        </p:sp>
        <p:pic>
          <p:nvPicPr>
            <p:cNvPr id="409" name="Google Shape;409;p20" title="Artboard 2 copy 63@4x-8.png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45374" y="821940"/>
              <a:ext cx="1033402" cy="9512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0" name="Google Shape;410;p20"/>
          <p:cNvGrpSpPr/>
          <p:nvPr/>
        </p:nvGrpSpPr>
        <p:grpSpPr>
          <a:xfrm>
            <a:off x="498025" y="4654845"/>
            <a:ext cx="8147950" cy="354000"/>
            <a:chOff x="521250" y="4611550"/>
            <a:chExt cx="8147950" cy="354000"/>
          </a:xfrm>
        </p:grpSpPr>
        <p:sp>
          <p:nvSpPr>
            <p:cNvPr id="411" name="Google Shape;411;p20"/>
            <p:cNvSpPr txBox="1"/>
            <p:nvPr/>
          </p:nvSpPr>
          <p:spPr>
            <a:xfrm>
              <a:off x="521250" y="4611550"/>
              <a:ext cx="10143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1800"/>
                </a:spcBef>
                <a:spcAft>
                  <a:spcPts val="4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" sz="11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Perfect for :</a:t>
              </a:r>
              <a:endParaRPr sz="12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12" name="Google Shape;412;p20"/>
            <p:cNvSpPr txBox="1"/>
            <p:nvPr/>
          </p:nvSpPr>
          <p:spPr>
            <a:xfrm>
              <a:off x="1502800" y="4611550"/>
              <a:ext cx="71664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0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Documentation Owners • Project Teams • Engineering and IT • HR and Operations • Leadership Teams</a:t>
              </a:r>
              <a:endParaRPr sz="10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413" name="Google Shape;413;p20"/>
          <p:cNvGrpSpPr/>
          <p:nvPr/>
        </p:nvGrpSpPr>
        <p:grpSpPr>
          <a:xfrm>
            <a:off x="3776453" y="2718402"/>
            <a:ext cx="1302182" cy="1341535"/>
            <a:chOff x="3718221" y="2718643"/>
            <a:chExt cx="1414800" cy="1457557"/>
          </a:xfrm>
        </p:grpSpPr>
        <p:pic>
          <p:nvPicPr>
            <p:cNvPr id="414" name="Google Shape;414;p20" title="Content Formatting, Navigation and Visibility for Confluence.png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861462" y="2718643"/>
              <a:ext cx="1119525" cy="1119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5" name="Google Shape;415;p20"/>
            <p:cNvSpPr txBox="1"/>
            <p:nvPr/>
          </p:nvSpPr>
          <p:spPr>
            <a:xfrm>
              <a:off x="3718221" y="3931100"/>
              <a:ext cx="1414800" cy="24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4150" lIns="84150" spcFirstLastPara="1" rIns="84150" wrap="square" tIns="84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12"/>
                <a:buFont typeface="Arial"/>
                <a:buNone/>
              </a:pPr>
              <a:r>
                <a:rPr lang="en" sz="828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Scan for a Free Trial</a:t>
              </a:r>
              <a:endParaRPr sz="828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36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416" name="Google Shape;416;p20"/>
          <p:cNvGrpSpPr/>
          <p:nvPr/>
        </p:nvGrpSpPr>
        <p:grpSpPr>
          <a:xfrm>
            <a:off x="565775" y="3709555"/>
            <a:ext cx="2664193" cy="628680"/>
            <a:chOff x="565775" y="3709555"/>
            <a:chExt cx="2664193" cy="628680"/>
          </a:xfrm>
        </p:grpSpPr>
        <p:sp>
          <p:nvSpPr>
            <p:cNvPr id="417" name="Google Shape;417;p20"/>
            <p:cNvSpPr txBox="1"/>
            <p:nvPr/>
          </p:nvSpPr>
          <p:spPr>
            <a:xfrm>
              <a:off x="565775" y="3940735"/>
              <a:ext cx="2125800" cy="39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9075" lIns="58150" spcFirstLastPara="1" rIns="58150" wrap="square" tIns="29075">
              <a:spAutoFit/>
            </a:bodyPr>
            <a:lstStyle/>
            <a:p>
              <a:pPr indent="-102870" lvl="0" marL="274320" rtl="0" algn="l">
                <a:spcBef>
                  <a:spcPts val="120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Poppins"/>
                <a:buChar char="❖"/>
              </a:pPr>
              <a:r>
                <a:rPr lang="en" sz="11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Governed content sections</a:t>
              </a:r>
              <a:endParaRPr sz="1100">
                <a:solidFill>
                  <a:srgbClr val="0C0C0C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pic>
          <p:nvPicPr>
            <p:cNvPr id="418" name="Google Shape;418;p20" title="3@2x-8.png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880132" y="3831799"/>
              <a:ext cx="349835" cy="34983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9" name="Google Shape;419;p20"/>
            <p:cNvSpPr txBox="1"/>
            <p:nvPr/>
          </p:nvSpPr>
          <p:spPr>
            <a:xfrm>
              <a:off x="706675" y="3709555"/>
              <a:ext cx="2125800" cy="22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9075" lIns="58150" spcFirstLastPara="1" rIns="58150" wrap="square" tIns="29075">
              <a:spAutoFit/>
            </a:bodyPr>
            <a:lstStyle/>
            <a:p>
              <a:pPr indent="0" lvl="0" marL="0" rtl="0" algn="l">
                <a:spcBef>
                  <a:spcPts val="1400"/>
                </a:spcBef>
                <a:spcAft>
                  <a:spcPts val="4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dk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Audience Based Visibility</a:t>
              </a:r>
              <a:endParaRPr i="0" sz="1000" u="none" cap="none" strike="noStrik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5FF"/>
        </a:solidFill>
      </p:bgPr>
    </p:bg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1"/>
          <p:cNvSpPr/>
          <p:nvPr/>
        </p:nvSpPr>
        <p:spPr>
          <a:xfrm>
            <a:off x="2620400" y="3562338"/>
            <a:ext cx="5839500" cy="554100"/>
          </a:xfrm>
          <a:prstGeom prst="roundRect">
            <a:avLst>
              <a:gd fmla="val 11595" name="adj"/>
            </a:avLst>
          </a:prstGeom>
          <a:solidFill>
            <a:srgbClr val="DEE9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21"/>
          <p:cNvSpPr/>
          <p:nvPr/>
        </p:nvSpPr>
        <p:spPr>
          <a:xfrm>
            <a:off x="5773889" y="2243500"/>
            <a:ext cx="2881200" cy="1213200"/>
          </a:xfrm>
          <a:prstGeom prst="roundRect">
            <a:avLst>
              <a:gd fmla="val 11595" name="adj"/>
            </a:avLst>
          </a:prstGeom>
          <a:solidFill>
            <a:srgbClr val="DEE9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21"/>
          <p:cNvSpPr/>
          <p:nvPr/>
        </p:nvSpPr>
        <p:spPr>
          <a:xfrm>
            <a:off x="2620388" y="2243500"/>
            <a:ext cx="2881200" cy="1213200"/>
          </a:xfrm>
          <a:prstGeom prst="roundRect">
            <a:avLst>
              <a:gd fmla="val 6645" name="adj"/>
            </a:avLst>
          </a:prstGeom>
          <a:solidFill>
            <a:srgbClr val="DEE9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21"/>
          <p:cNvSpPr/>
          <p:nvPr/>
        </p:nvSpPr>
        <p:spPr>
          <a:xfrm>
            <a:off x="747967" y="2357629"/>
            <a:ext cx="1488300" cy="1470600"/>
          </a:xfrm>
          <a:prstGeom prst="roundRect">
            <a:avLst>
              <a:gd fmla="val 3132" name="adj"/>
            </a:avLst>
          </a:prstGeom>
          <a:solidFill>
            <a:srgbClr val="8A6CFA"/>
          </a:solidFill>
          <a:ln>
            <a:noFill/>
          </a:ln>
          <a:effectLst>
            <a:outerShdw blurRad="508000" sx="95000" rotWithShape="0" algn="tl" dir="2700000" dist="228600" sy="95000">
              <a:srgbClr val="000000">
                <a:alpha val="227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28" name="Google Shape;42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" y="-140429"/>
            <a:ext cx="1201488" cy="928418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21"/>
          <p:cNvSpPr txBox="1"/>
          <p:nvPr/>
        </p:nvSpPr>
        <p:spPr>
          <a:xfrm>
            <a:off x="1639435" y="805552"/>
            <a:ext cx="5115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Custom Reports for Confluence</a:t>
            </a:r>
            <a:endParaRPr b="1" sz="24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0" name="Google Shape;430;p21"/>
          <p:cNvSpPr txBox="1"/>
          <p:nvPr/>
        </p:nvSpPr>
        <p:spPr>
          <a:xfrm>
            <a:off x="1639433" y="1270135"/>
            <a:ext cx="3334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Advanced Reporting, Charts &amp; Deep Data Insights</a:t>
            </a:r>
            <a:endParaRPr sz="1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1" name="Google Shape;431;p21"/>
          <p:cNvSpPr txBox="1"/>
          <p:nvPr/>
        </p:nvSpPr>
        <p:spPr>
          <a:xfrm>
            <a:off x="2555325" y="2268150"/>
            <a:ext cx="2809800" cy="10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  </a:t>
            </a:r>
            <a:r>
              <a:rPr b="1" lang="en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Templates and Reusable Reporting</a:t>
            </a:r>
            <a:endParaRPr b="1" sz="11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07010" lvl="0" marL="36576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❖"/>
            </a:pPr>
            <a:r>
              <a:rPr lang="en" sz="11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Prebuilt templates included</a:t>
            </a:r>
            <a:br>
              <a:rPr lang="en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11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07010" lvl="0" marL="36576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 Medium"/>
              <a:buChar char="❖"/>
            </a:pPr>
            <a:r>
              <a:rPr lang="en" sz="11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Reuse reports across teams</a:t>
            </a:r>
            <a:endParaRPr sz="1800">
              <a:solidFill>
                <a:schemeClr val="dk2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432" name="Google Shape;432;p21"/>
          <p:cNvSpPr txBox="1"/>
          <p:nvPr/>
        </p:nvSpPr>
        <p:spPr>
          <a:xfrm>
            <a:off x="5761585" y="2277796"/>
            <a:ext cx="2669100" cy="10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   </a:t>
            </a:r>
            <a:r>
              <a:rPr b="1" lang="en" sz="11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Report Builder and Layouts</a:t>
            </a:r>
            <a:endParaRPr b="1" sz="11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07010" lvl="0" marL="365760" rtl="0" algn="l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❖"/>
            </a:pPr>
            <a:r>
              <a:rPr lang="en" sz="11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Spot trends quickly</a:t>
            </a:r>
            <a:r>
              <a:rPr lang="en" sz="11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endParaRPr sz="11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-207010" lvl="0" marL="36576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 Medium"/>
              <a:buChar char="❖"/>
            </a:pPr>
            <a:r>
              <a:rPr lang="en" sz="11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Standardize reporting easily</a:t>
            </a:r>
            <a:endParaRPr sz="11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grpSp>
        <p:nvGrpSpPr>
          <p:cNvPr id="433" name="Google Shape;433;p21"/>
          <p:cNvGrpSpPr/>
          <p:nvPr/>
        </p:nvGrpSpPr>
        <p:grpSpPr>
          <a:xfrm>
            <a:off x="523036" y="787979"/>
            <a:ext cx="1098815" cy="964603"/>
            <a:chOff x="538227" y="877213"/>
            <a:chExt cx="997200" cy="875400"/>
          </a:xfrm>
        </p:grpSpPr>
        <p:sp>
          <p:nvSpPr>
            <p:cNvPr id="434" name="Google Shape;434;p21"/>
            <p:cNvSpPr/>
            <p:nvPr/>
          </p:nvSpPr>
          <p:spPr>
            <a:xfrm>
              <a:off x="538227" y="877213"/>
              <a:ext cx="997200" cy="875400"/>
            </a:xfrm>
            <a:prstGeom prst="roundRect">
              <a:avLst>
                <a:gd fmla="val 16667" name="adj"/>
              </a:avLst>
            </a:prstGeom>
            <a:solidFill>
              <a:srgbClr val="4B89FF"/>
            </a:solidFill>
            <a:ln>
              <a:noFill/>
            </a:ln>
          </p:spPr>
          <p:txBody>
            <a:bodyPr anchorCtr="0" anchor="ctr" bIns="83575" lIns="83575" spcFirstLastPara="1" rIns="83575" wrap="square" tIns="835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80"/>
            </a:p>
          </p:txBody>
        </p:sp>
        <p:pic>
          <p:nvPicPr>
            <p:cNvPr id="435" name="Google Shape;435;p21" title="Artboard 2 copy 64@4x-8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95287" y="908829"/>
              <a:ext cx="883081" cy="81216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36" name="Google Shape;436;p21"/>
          <p:cNvGrpSpPr/>
          <p:nvPr/>
        </p:nvGrpSpPr>
        <p:grpSpPr>
          <a:xfrm>
            <a:off x="2339575" y="4654845"/>
            <a:ext cx="4464850" cy="364705"/>
            <a:chOff x="521250" y="4611550"/>
            <a:chExt cx="4464850" cy="364705"/>
          </a:xfrm>
        </p:grpSpPr>
        <p:sp>
          <p:nvSpPr>
            <p:cNvPr id="437" name="Google Shape;437;p21"/>
            <p:cNvSpPr txBox="1"/>
            <p:nvPr/>
          </p:nvSpPr>
          <p:spPr>
            <a:xfrm>
              <a:off x="521250" y="4611550"/>
              <a:ext cx="10143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1800"/>
                </a:spcBef>
                <a:spcAft>
                  <a:spcPts val="4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" sz="11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Perfect for :</a:t>
              </a:r>
              <a:endParaRPr sz="12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38" name="Google Shape;438;p21"/>
            <p:cNvSpPr txBox="1"/>
            <p:nvPr/>
          </p:nvSpPr>
          <p:spPr>
            <a:xfrm>
              <a:off x="1502800" y="4622255"/>
              <a:ext cx="34833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1200"/>
                </a:spcBef>
                <a:spcAft>
                  <a:spcPts val="1200"/>
                </a:spcAft>
                <a:buNone/>
              </a:pPr>
              <a:r>
                <a:rPr lang="en" sz="1100">
                  <a:solidFill>
                    <a:schemeClr val="dk1"/>
                  </a:solidFill>
                </a:rPr>
                <a:t>Knowledge Managers </a:t>
              </a:r>
              <a:r>
                <a:rPr lang="en" sz="10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• </a:t>
              </a:r>
              <a:r>
                <a:rPr lang="en" sz="1100">
                  <a:solidFill>
                    <a:schemeClr val="dk1"/>
                  </a:solidFill>
                </a:rPr>
                <a:t>PMs </a:t>
              </a:r>
              <a:r>
                <a:rPr lang="en" sz="10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•</a:t>
              </a:r>
              <a:r>
                <a:rPr lang="en" sz="1100">
                  <a:solidFill>
                    <a:schemeClr val="dk1"/>
                  </a:solidFill>
                </a:rPr>
                <a:t> Operations </a:t>
              </a:r>
              <a:r>
                <a:rPr lang="en" sz="10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• </a:t>
              </a:r>
              <a:r>
                <a:rPr lang="en" sz="1100">
                  <a:solidFill>
                    <a:schemeClr val="dk1"/>
                  </a:solidFill>
                </a:rPr>
                <a:t>Admins</a:t>
              </a:r>
              <a:endParaRPr sz="10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439" name="Google Shape;439;p21"/>
          <p:cNvGrpSpPr/>
          <p:nvPr/>
        </p:nvGrpSpPr>
        <p:grpSpPr>
          <a:xfrm>
            <a:off x="893604" y="2524891"/>
            <a:ext cx="1179563" cy="1259121"/>
            <a:chOff x="478928" y="2403263"/>
            <a:chExt cx="1308300" cy="1396541"/>
          </a:xfrm>
        </p:grpSpPr>
        <p:pic>
          <p:nvPicPr>
            <p:cNvPr id="440" name="Google Shape;440;p21" title="Custom Reports for ConfluenceCustom Reports for Confluence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77291" y="2403263"/>
              <a:ext cx="1111574" cy="11115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1" name="Google Shape;441;p21"/>
            <p:cNvSpPr txBox="1"/>
            <p:nvPr/>
          </p:nvSpPr>
          <p:spPr>
            <a:xfrm>
              <a:off x="478928" y="3492004"/>
              <a:ext cx="13083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2450" lIns="82450" spcFirstLastPara="1" rIns="82450" wrap="square" tIns="8245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21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Scan for a Free Trial</a:t>
              </a:r>
              <a:endParaRPr sz="631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sp>
        <p:nvSpPr>
          <p:cNvPr id="442" name="Google Shape;442;p21"/>
          <p:cNvSpPr txBox="1"/>
          <p:nvPr/>
        </p:nvSpPr>
        <p:spPr>
          <a:xfrm>
            <a:off x="2718587" y="3662388"/>
            <a:ext cx="5231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1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Create stakeholder-ready reports directly from Confluence content.</a:t>
            </a:r>
            <a:endParaRPr sz="110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5FF"/>
        </a:solidFill>
      </p:bgPr>
    </p:bg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Google Shape;44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" y="-140429"/>
            <a:ext cx="1201488" cy="928418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22"/>
          <p:cNvSpPr txBox="1"/>
          <p:nvPr/>
        </p:nvSpPr>
        <p:spPr>
          <a:xfrm>
            <a:off x="1635300" y="804425"/>
            <a:ext cx="6086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Custom Charts &amp; Dashboards for Jira</a:t>
            </a:r>
            <a:endParaRPr b="1" sz="24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9" name="Google Shape;449;p22"/>
          <p:cNvSpPr/>
          <p:nvPr/>
        </p:nvSpPr>
        <p:spPr>
          <a:xfrm>
            <a:off x="750600" y="2011351"/>
            <a:ext cx="2223000" cy="2223000"/>
          </a:xfrm>
          <a:prstGeom prst="ellipse">
            <a:avLst/>
          </a:prstGeom>
          <a:solidFill>
            <a:srgbClr val="4B89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22"/>
          <p:cNvSpPr txBox="1"/>
          <p:nvPr/>
        </p:nvSpPr>
        <p:spPr>
          <a:xfrm>
            <a:off x="1635300" y="1307724"/>
            <a:ext cx="448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Turn Jira updates into Clear Stakeholder-Ready Insights</a:t>
            </a:r>
            <a:endParaRPr sz="1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1" name="Google Shape;451;p22"/>
          <p:cNvSpPr/>
          <p:nvPr/>
        </p:nvSpPr>
        <p:spPr>
          <a:xfrm>
            <a:off x="4295121" y="1472902"/>
            <a:ext cx="1491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125" lIns="60250" spcFirstLastPara="1" rIns="60250" wrap="square" tIns="301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chemeClr val="accent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30"/>
              <a:buFont typeface="Sora"/>
              <a:buNone/>
            </a:pPr>
            <a:r>
              <a:t/>
            </a:r>
            <a:endParaRPr b="1" sz="1200">
              <a:solidFill>
                <a:schemeClr val="accent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52" name="Google Shape;452;p22"/>
          <p:cNvGrpSpPr/>
          <p:nvPr/>
        </p:nvGrpSpPr>
        <p:grpSpPr>
          <a:xfrm>
            <a:off x="3423699" y="1800180"/>
            <a:ext cx="4984500" cy="502800"/>
            <a:chOff x="3576099" y="1424375"/>
            <a:chExt cx="4984500" cy="502800"/>
          </a:xfrm>
        </p:grpSpPr>
        <p:sp>
          <p:nvSpPr>
            <p:cNvPr id="453" name="Google Shape;453;p22"/>
            <p:cNvSpPr/>
            <p:nvPr/>
          </p:nvSpPr>
          <p:spPr>
            <a:xfrm>
              <a:off x="3576099" y="1424375"/>
              <a:ext cx="4984500" cy="502800"/>
            </a:xfrm>
            <a:prstGeom prst="roundRect">
              <a:avLst>
                <a:gd fmla="val 16667" name="adj"/>
              </a:avLst>
            </a:prstGeom>
            <a:solidFill>
              <a:srgbClr val="FFFFFF">
                <a:alpha val="84710"/>
              </a:srgbClr>
            </a:solidFill>
            <a:ln>
              <a:noFill/>
            </a:ln>
            <a:effectLst>
              <a:outerShdw blurRad="541459" sx="92000" rotWithShape="0" algn="tr" dir="8100000" dist="226428" sy="92000">
                <a:srgbClr val="2F305B">
                  <a:alpha val="20000"/>
                </a:srgbClr>
              </a:outerShdw>
            </a:effectLst>
          </p:spPr>
          <p:txBody>
            <a:bodyPr anchorCtr="0" anchor="ctr" bIns="26575" lIns="53175" spcFirstLastPara="1" rIns="53175" wrap="square" tIns="26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85"/>
                <a:buFont typeface="Arial"/>
                <a:buNone/>
              </a:pPr>
              <a:r>
                <a:t/>
              </a:r>
              <a:endParaRPr b="0" i="0" sz="1085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54" name="Google Shape;454;p22"/>
            <p:cNvSpPr/>
            <p:nvPr/>
          </p:nvSpPr>
          <p:spPr>
            <a:xfrm>
              <a:off x="3872929" y="1534418"/>
              <a:ext cx="4237200" cy="27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6575" lIns="53175" spcFirstLastPara="1" rIns="53175" wrap="square" tIns="2657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1200"/>
                </a:spcBef>
                <a:spcAft>
                  <a:spcPts val="120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Multiple chart options for quick visual insights</a:t>
              </a:r>
              <a:endParaRPr sz="11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455" name="Google Shape;455;p22"/>
          <p:cNvGrpSpPr/>
          <p:nvPr/>
        </p:nvGrpSpPr>
        <p:grpSpPr>
          <a:xfrm>
            <a:off x="3423699" y="3179428"/>
            <a:ext cx="4983600" cy="502800"/>
            <a:chOff x="3576099" y="2957282"/>
            <a:chExt cx="4983600" cy="502800"/>
          </a:xfrm>
        </p:grpSpPr>
        <p:sp>
          <p:nvSpPr>
            <p:cNvPr id="456" name="Google Shape;456;p22"/>
            <p:cNvSpPr/>
            <p:nvPr/>
          </p:nvSpPr>
          <p:spPr>
            <a:xfrm>
              <a:off x="3576099" y="2957282"/>
              <a:ext cx="4983600" cy="502800"/>
            </a:xfrm>
            <a:prstGeom prst="roundRect">
              <a:avLst>
                <a:gd fmla="val 16667" name="adj"/>
              </a:avLst>
            </a:prstGeom>
            <a:solidFill>
              <a:srgbClr val="FFFFFF">
                <a:alpha val="84710"/>
              </a:srgbClr>
            </a:solidFill>
            <a:ln>
              <a:noFill/>
            </a:ln>
            <a:effectLst>
              <a:outerShdw blurRad="541459" sx="92000" rotWithShape="0" algn="tr" dir="8100000" dist="226428" sy="92000">
                <a:srgbClr val="2F305B">
                  <a:alpha val="20000"/>
                </a:srgbClr>
              </a:outerShdw>
            </a:effectLst>
          </p:spPr>
          <p:txBody>
            <a:bodyPr anchorCtr="0" anchor="ctr" bIns="26575" lIns="53175" spcFirstLastPara="1" rIns="53175" wrap="square" tIns="26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85"/>
                <a:buFont typeface="Arial"/>
                <a:buNone/>
              </a:pPr>
              <a:r>
                <a:t/>
              </a:r>
              <a:endParaRPr b="0" i="0" sz="1085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57" name="Google Shape;457;p22"/>
            <p:cNvSpPr/>
            <p:nvPr/>
          </p:nvSpPr>
          <p:spPr>
            <a:xfrm>
              <a:off x="3872929" y="3068856"/>
              <a:ext cx="4237200" cy="27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6575" lIns="53175" spcFirstLastPara="1" rIns="53175" wrap="square" tIns="2657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1200"/>
                </a:spcBef>
                <a:spcAft>
                  <a:spcPts val="120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Easy exports for sharing status and updates</a:t>
              </a:r>
              <a:endParaRPr sz="11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458" name="Google Shape;458;p22"/>
          <p:cNvGrpSpPr/>
          <p:nvPr/>
        </p:nvGrpSpPr>
        <p:grpSpPr>
          <a:xfrm>
            <a:off x="3423699" y="2489804"/>
            <a:ext cx="4983600" cy="502800"/>
            <a:chOff x="3576099" y="2170407"/>
            <a:chExt cx="4983600" cy="502800"/>
          </a:xfrm>
        </p:grpSpPr>
        <p:sp>
          <p:nvSpPr>
            <p:cNvPr id="459" name="Google Shape;459;p22"/>
            <p:cNvSpPr/>
            <p:nvPr/>
          </p:nvSpPr>
          <p:spPr>
            <a:xfrm>
              <a:off x="3576099" y="2170407"/>
              <a:ext cx="4983600" cy="502800"/>
            </a:xfrm>
            <a:prstGeom prst="roundRect">
              <a:avLst>
                <a:gd fmla="val 16667" name="adj"/>
              </a:avLst>
            </a:prstGeom>
            <a:solidFill>
              <a:srgbClr val="FFFFFF">
                <a:alpha val="84710"/>
              </a:srgbClr>
            </a:solidFill>
            <a:ln>
              <a:noFill/>
            </a:ln>
            <a:effectLst>
              <a:outerShdw blurRad="541459" sx="92000" rotWithShape="0" algn="tr" dir="8100000" dist="226428" sy="92000">
                <a:srgbClr val="2F305B">
                  <a:alpha val="20000"/>
                </a:srgbClr>
              </a:outerShdw>
            </a:effectLst>
          </p:spPr>
          <p:txBody>
            <a:bodyPr anchorCtr="0" anchor="ctr" bIns="26575" lIns="53175" spcFirstLastPara="1" rIns="53175" wrap="square" tIns="26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85"/>
                <a:buFont typeface="Arial"/>
                <a:buNone/>
              </a:pPr>
              <a:r>
                <a:t/>
              </a:r>
              <a:endParaRPr b="0" i="0" sz="1085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60" name="Google Shape;460;p22"/>
            <p:cNvSpPr/>
            <p:nvPr/>
          </p:nvSpPr>
          <p:spPr>
            <a:xfrm>
              <a:off x="3872925" y="2297025"/>
              <a:ext cx="4563600" cy="27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6575" lIns="53175" spcFirstLastPara="1" rIns="53175" wrap="square" tIns="2657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1200"/>
                </a:spcBef>
                <a:spcAft>
                  <a:spcPts val="120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Compare work across teams, projects, or categories</a:t>
              </a:r>
              <a:endParaRPr sz="11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461" name="Google Shape;461;p22"/>
          <p:cNvGrpSpPr/>
          <p:nvPr/>
        </p:nvGrpSpPr>
        <p:grpSpPr>
          <a:xfrm>
            <a:off x="3423699" y="3869052"/>
            <a:ext cx="4983600" cy="502800"/>
            <a:chOff x="3576099" y="3694433"/>
            <a:chExt cx="4983600" cy="502800"/>
          </a:xfrm>
        </p:grpSpPr>
        <p:sp>
          <p:nvSpPr>
            <p:cNvPr id="462" name="Google Shape;462;p22"/>
            <p:cNvSpPr/>
            <p:nvPr/>
          </p:nvSpPr>
          <p:spPr>
            <a:xfrm>
              <a:off x="3576099" y="3694433"/>
              <a:ext cx="4983600" cy="502800"/>
            </a:xfrm>
            <a:prstGeom prst="roundRect">
              <a:avLst>
                <a:gd fmla="val 16667" name="adj"/>
              </a:avLst>
            </a:prstGeom>
            <a:solidFill>
              <a:srgbClr val="FFFFFF">
                <a:alpha val="84710"/>
              </a:srgbClr>
            </a:solidFill>
            <a:ln>
              <a:noFill/>
            </a:ln>
            <a:effectLst>
              <a:outerShdw blurRad="541459" sx="92000" rotWithShape="0" algn="tr" dir="8100000" dist="226428" sy="92000">
                <a:srgbClr val="2F305B">
                  <a:alpha val="20000"/>
                </a:srgbClr>
              </a:outerShdw>
            </a:effectLst>
          </p:spPr>
          <p:txBody>
            <a:bodyPr anchorCtr="0" anchor="ctr" bIns="26575" lIns="53175" spcFirstLastPara="1" rIns="53175" wrap="square" tIns="265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85"/>
                <a:buFont typeface="Arial"/>
                <a:buNone/>
              </a:pPr>
              <a:r>
                <a:t/>
              </a:r>
              <a:endParaRPr b="0" i="0" sz="1085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63" name="Google Shape;463;p22"/>
            <p:cNvSpPr/>
            <p:nvPr/>
          </p:nvSpPr>
          <p:spPr>
            <a:xfrm>
              <a:off x="3872923" y="3817325"/>
              <a:ext cx="4563600" cy="2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6575" lIns="53175" spcFirstLastPara="1" rIns="53175" wrap="square" tIns="2657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1200"/>
                </a:spcBef>
                <a:spcAft>
                  <a:spcPts val="120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Quick filtering to answer questions instantly</a:t>
              </a:r>
              <a:endParaRPr sz="11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pic>
        <p:nvPicPr>
          <p:cNvPr id="464" name="Google Shape;464;p22" title="Custom Charts and Dashboards for Jira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03627" y="2483431"/>
            <a:ext cx="1160594" cy="11605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5" name="Google Shape;465;p22"/>
          <p:cNvGrpSpPr/>
          <p:nvPr/>
        </p:nvGrpSpPr>
        <p:grpSpPr>
          <a:xfrm>
            <a:off x="523033" y="788026"/>
            <a:ext cx="1080633" cy="972245"/>
            <a:chOff x="769655" y="907399"/>
            <a:chExt cx="794700" cy="697800"/>
          </a:xfrm>
        </p:grpSpPr>
        <p:sp>
          <p:nvSpPr>
            <p:cNvPr id="466" name="Google Shape;466;p22"/>
            <p:cNvSpPr/>
            <p:nvPr/>
          </p:nvSpPr>
          <p:spPr>
            <a:xfrm>
              <a:off x="769655" y="907399"/>
              <a:ext cx="794700" cy="697800"/>
            </a:xfrm>
            <a:prstGeom prst="roundRect">
              <a:avLst>
                <a:gd fmla="val 16667" name="adj"/>
              </a:avLst>
            </a:prstGeom>
            <a:solidFill>
              <a:srgbClr val="4B89FF"/>
            </a:solidFill>
            <a:ln>
              <a:noFill/>
            </a:ln>
          </p:spPr>
          <p:txBody>
            <a:bodyPr anchorCtr="0" anchor="ctr" bIns="82225" lIns="82225" spcFirstLastPara="1" rIns="82225" wrap="square" tIns="822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59"/>
            </a:p>
          </p:txBody>
        </p:sp>
        <p:pic>
          <p:nvPicPr>
            <p:cNvPr id="467" name="Google Shape;467;p22" title="Artboard 2 copy 60@4x-8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1400" y="909028"/>
              <a:ext cx="745250" cy="68484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8" name="Google Shape;468;p22"/>
          <p:cNvGrpSpPr/>
          <p:nvPr/>
        </p:nvGrpSpPr>
        <p:grpSpPr>
          <a:xfrm>
            <a:off x="1901125" y="4654845"/>
            <a:ext cx="5341750" cy="356505"/>
            <a:chOff x="521250" y="4611550"/>
            <a:chExt cx="5341750" cy="356505"/>
          </a:xfrm>
        </p:grpSpPr>
        <p:sp>
          <p:nvSpPr>
            <p:cNvPr id="469" name="Google Shape;469;p22"/>
            <p:cNvSpPr txBox="1"/>
            <p:nvPr/>
          </p:nvSpPr>
          <p:spPr>
            <a:xfrm>
              <a:off x="521250" y="4611550"/>
              <a:ext cx="10143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1800"/>
                </a:spcBef>
                <a:spcAft>
                  <a:spcPts val="4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" sz="11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Perfect for :</a:t>
              </a:r>
              <a:endParaRPr sz="12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70" name="Google Shape;470;p22"/>
            <p:cNvSpPr txBox="1"/>
            <p:nvPr/>
          </p:nvSpPr>
          <p:spPr>
            <a:xfrm>
              <a:off x="1502800" y="4614055"/>
              <a:ext cx="43602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1200"/>
                </a:spcBef>
                <a:spcAft>
                  <a:spcPts val="1200"/>
                </a:spcAft>
                <a:buNone/>
              </a:pPr>
              <a:r>
                <a:rPr lang="en" sz="1100">
                  <a:solidFill>
                    <a:schemeClr val="dk1"/>
                  </a:solidFill>
                </a:rPr>
                <a:t>Project Managers </a:t>
              </a:r>
              <a:r>
                <a:rPr lang="en" sz="10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•</a:t>
              </a:r>
              <a:r>
                <a:rPr lang="en" sz="1100">
                  <a:solidFill>
                    <a:schemeClr val="dk1"/>
                  </a:solidFill>
                </a:rPr>
                <a:t> Product Managers </a:t>
              </a:r>
              <a:r>
                <a:rPr lang="en" sz="10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•</a:t>
              </a:r>
              <a:r>
                <a:rPr lang="en" sz="1100">
                  <a:solidFill>
                    <a:schemeClr val="dk1"/>
                  </a:solidFill>
                </a:rPr>
                <a:t> Executives </a:t>
              </a:r>
              <a:r>
                <a:rPr lang="en" sz="100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• </a:t>
              </a:r>
              <a:r>
                <a:rPr lang="en" sz="1100">
                  <a:solidFill>
                    <a:schemeClr val="dk1"/>
                  </a:solidFill>
                </a:rPr>
                <a:t>Scrum Master</a:t>
              </a:r>
              <a:endParaRPr sz="10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471" name="Google Shape;471;p22"/>
          <p:cNvSpPr txBox="1"/>
          <p:nvPr/>
        </p:nvSpPr>
        <p:spPr>
          <a:xfrm>
            <a:off x="1272475" y="3621927"/>
            <a:ext cx="1201500" cy="2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800" lIns="87800" spcFirstLastPara="1" rIns="87800" wrap="square" tIns="87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68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Scan for a Free Trial</a:t>
            </a:r>
            <a:endParaRPr sz="768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